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4131" r:id="rId5"/>
    <p:sldMasterId id="2147483660" r:id="rId6"/>
  </p:sldMasterIdLst>
  <p:notesMasterIdLst>
    <p:notesMasterId r:id="rId29"/>
  </p:notesMasterIdLst>
  <p:sldIdLst>
    <p:sldId id="1060" r:id="rId7"/>
    <p:sldId id="396" r:id="rId8"/>
    <p:sldId id="1061" r:id="rId9"/>
    <p:sldId id="300" r:id="rId10"/>
    <p:sldId id="363" r:id="rId11"/>
    <p:sldId id="364" r:id="rId12"/>
    <p:sldId id="341" r:id="rId13"/>
    <p:sldId id="371" r:id="rId14"/>
    <p:sldId id="339" r:id="rId15"/>
    <p:sldId id="1062" r:id="rId16"/>
    <p:sldId id="340" r:id="rId17"/>
    <p:sldId id="375" r:id="rId18"/>
    <p:sldId id="345" r:id="rId19"/>
    <p:sldId id="343" r:id="rId20"/>
    <p:sldId id="372" r:id="rId21"/>
    <p:sldId id="1063" r:id="rId22"/>
    <p:sldId id="374" r:id="rId23"/>
    <p:sldId id="346" r:id="rId24"/>
    <p:sldId id="321" r:id="rId25"/>
    <p:sldId id="361" r:id="rId26"/>
    <p:sldId id="362" r:id="rId27"/>
    <p:sldId id="318" r:id="rId28"/>
  </p:sldIdLst>
  <p:sldSz cx="12192000" cy="6858000"/>
  <p:notesSz cx="6858000" cy="9144000"/>
  <p:embeddedFontLst>
    <p:embeddedFont>
      <p:font typeface="Montserrat" panose="00000500000000000000" pitchFamily="2" charset="0"/>
      <p:regular r:id="rId30"/>
      <p:bold r:id="rId31"/>
      <p:italic r:id="rId32"/>
      <p:boldItalic r:id="rId33"/>
    </p:embeddedFont>
    <p:embeddedFont>
      <p:font typeface="Montserrat Alternates Light" panose="020B0604020202020204" charset="0"/>
      <p:regular r:id="rId34"/>
      <p:italic r:id="rId35"/>
    </p:embeddedFont>
    <p:embeddedFont>
      <p:font typeface="Montserrat Black" panose="00000A00000000000000" pitchFamily="2" charset="0"/>
      <p:bold r:id="rId36"/>
      <p:boldItalic r:id="rId37"/>
    </p:embeddedFont>
    <p:embeddedFont>
      <p:font typeface="Montserrat ExtraBold" panose="00000900000000000000" pitchFamily="2" charset="0"/>
      <p:bold r:id="rId38"/>
      <p:italic r:id="rId39"/>
      <p:boldItalic r:id="rId40"/>
    </p:embeddedFont>
    <p:embeddedFont>
      <p:font typeface="Montserrat Light" panose="00000400000000000000" pitchFamily="2" charset="0"/>
      <p:regular r:id="rId41"/>
      <p:italic r:id="rId42"/>
    </p:embeddedFont>
    <p:embeddedFont>
      <p:font typeface="Roboto" panose="02000000000000000000" pitchFamily="2"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599016-E291-16CD-F184-32B8BDFB7AD5}" name="Judy Edwards" initials="JE" userId="S::jedwards@electoralcommission.org.uk::97ec32ec-1920-4447-8ec7-1835dc49ef49" providerId="AD"/>
  <p188:author id="{3461DE20-968F-0E46-404F-940468F7CD7C}" name="Billie Dunne" initials="BD" userId="S::bdunne@electoralcommission.org.uk::3844182d-c2e7-419d-8d32-c40b23cdb852" providerId="AD"/>
  <p188:author id="{571BF721-483A-754D-F6A4-66EBC7169D96}" name="Helen Clark" initials="HC" userId="S::HClark@electoralcommission.org.uk::25982c10-e956-4431-8d3a-216a24c97af1" providerId="AD"/>
  <p188:author id="{1885B139-15BC-551F-4DAD-16280B3F586B}" name="Lauren Valentine" initials="LV" userId="S::lvalentine@electoralcommission.org.uk::beef5a57-e985-43f7-be51-e6e522a875b7" providerId="AD"/>
  <p188:author id="{6D13D0B8-FECF-8E51-FD93-752E9FFA8549}" name="Lauren Valentine" initials="LV" userId="S::LValentine@electoralcommission.org.uk::beef5a57-e985-43f7-be51-e6e522a875b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0774"/>
    <a:srgbClr val="00E6BD"/>
    <a:srgbClr val="FFFFFF"/>
    <a:srgbClr val="00E7BD"/>
    <a:srgbClr val="FF8BFF"/>
    <a:srgbClr val="3C3C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dy Edwards" userId="S::jedwards@electoralcommission.org.uk::97ec32ec-1920-4447-8ec7-1835dc49ef49" providerId="AD" clId="Web-{241413E9-499F-D9D1-5EB2-71196523C152}"/>
    <pc:docChg chg="modSld">
      <pc:chgData name="Judy Edwards" userId="S::jedwards@electoralcommission.org.uk::97ec32ec-1920-4447-8ec7-1835dc49ef49" providerId="AD" clId="Web-{241413E9-499F-D9D1-5EB2-71196523C152}" dt="2025-09-26T16:15:46.352" v="0" actId="20577"/>
      <pc:docMkLst>
        <pc:docMk/>
      </pc:docMkLst>
      <pc:sldChg chg="modSp">
        <pc:chgData name="Judy Edwards" userId="S::jedwards@electoralcommission.org.uk::97ec32ec-1920-4447-8ec7-1835dc49ef49" providerId="AD" clId="Web-{241413E9-499F-D9D1-5EB2-71196523C152}" dt="2025-09-26T16:15:46.352" v="0" actId="20577"/>
        <pc:sldMkLst>
          <pc:docMk/>
          <pc:sldMk cId="2772537529" sldId="396"/>
        </pc:sldMkLst>
        <pc:spChg chg="mod">
          <ac:chgData name="Judy Edwards" userId="S::jedwards@electoralcommission.org.uk::97ec32ec-1920-4447-8ec7-1835dc49ef49" providerId="AD" clId="Web-{241413E9-499F-D9D1-5EB2-71196523C152}" dt="2025-09-26T16:15:46.352" v="0" actId="20577"/>
          <ac:spMkLst>
            <pc:docMk/>
            <pc:sldMk cId="2772537529" sldId="396"/>
            <ac:spMk id="6" creationId="{44D7C3C4-0C38-744A-9A63-7E347DA3A109}"/>
          </ac:spMkLst>
        </pc:spChg>
      </pc:sldChg>
    </pc:docChg>
  </pc:docChgLst>
  <pc:docChgLst>
    <pc:chgData name="Judy Edwards" userId="S::jedwards@electoralcommission.org.uk::97ec32ec-1920-4447-8ec7-1835dc49ef49" providerId="AD" clId="Web-{54FEE34D-FDED-A2BE-4EAF-D8F4D15A5DBD}"/>
    <pc:docChg chg="addSld delSld modSld">
      <pc:chgData name="Judy Edwards" userId="S::jedwards@electoralcommission.org.uk::97ec32ec-1920-4447-8ec7-1835dc49ef49" providerId="AD" clId="Web-{54FEE34D-FDED-A2BE-4EAF-D8F4D15A5DBD}" dt="2025-09-24T12:44:07.831" v="148"/>
      <pc:docMkLst>
        <pc:docMk/>
      </pc:docMkLst>
      <pc:sldChg chg="modSp modNotes">
        <pc:chgData name="Judy Edwards" userId="S::jedwards@electoralcommission.org.uk::97ec32ec-1920-4447-8ec7-1835dc49ef49" providerId="AD" clId="Web-{54FEE34D-FDED-A2BE-4EAF-D8F4D15A5DBD}" dt="2025-09-24T12:42:35.781" v="104"/>
        <pc:sldMkLst>
          <pc:docMk/>
          <pc:sldMk cId="3340006511" sldId="321"/>
        </pc:sldMkLst>
        <pc:spChg chg="mod">
          <ac:chgData name="Judy Edwards" userId="S::jedwards@electoralcommission.org.uk::97ec32ec-1920-4447-8ec7-1835dc49ef49" providerId="AD" clId="Web-{54FEE34D-FDED-A2BE-4EAF-D8F4D15A5DBD}" dt="2025-09-24T12:42:30.406" v="101" actId="20577"/>
          <ac:spMkLst>
            <pc:docMk/>
            <pc:sldMk cId="3340006511" sldId="321"/>
            <ac:spMk id="7" creationId="{BC1944BD-1C14-6F4D-B578-DEC9300185DA}"/>
          </ac:spMkLst>
        </pc:spChg>
      </pc:sldChg>
      <pc:sldChg chg="add modNotes">
        <pc:chgData name="Judy Edwards" userId="S::jedwards@electoralcommission.org.uk::97ec32ec-1920-4447-8ec7-1835dc49ef49" providerId="AD" clId="Web-{54FEE34D-FDED-A2BE-4EAF-D8F4D15A5DBD}" dt="2025-09-24T12:44:07.831" v="148"/>
        <pc:sldMkLst>
          <pc:docMk/>
          <pc:sldMk cId="2772537529" sldId="396"/>
        </pc:sldMkLst>
      </pc:sldChg>
      <pc:sldChg chg="modSp add modNotes">
        <pc:chgData name="Judy Edwards" userId="S::jedwards@electoralcommission.org.uk::97ec32ec-1920-4447-8ec7-1835dc49ef49" providerId="AD" clId="Web-{54FEE34D-FDED-A2BE-4EAF-D8F4D15A5DBD}" dt="2025-09-24T12:41:08.871" v="75"/>
        <pc:sldMkLst>
          <pc:docMk/>
          <pc:sldMk cId="3664255071" sldId="1060"/>
        </pc:sldMkLst>
        <pc:spChg chg="mod">
          <ac:chgData name="Judy Edwards" userId="S::jedwards@electoralcommission.org.uk::97ec32ec-1920-4447-8ec7-1835dc49ef49" providerId="AD" clId="Web-{54FEE34D-FDED-A2BE-4EAF-D8F4D15A5DBD}" dt="2025-09-24T12:40:36.635" v="27" actId="20577"/>
          <ac:spMkLst>
            <pc:docMk/>
            <pc:sldMk cId="3664255071" sldId="1060"/>
            <ac:spMk id="8" creationId="{00000000-0000-0000-0000-000000000000}"/>
          </ac:spMkLst>
        </pc:spChg>
      </pc:sldChg>
      <pc:sldChg chg="modSp add replId modNotes">
        <pc:chgData name="Judy Edwards" userId="S::jedwards@electoralcommission.org.uk::97ec32ec-1920-4447-8ec7-1835dc49ef49" providerId="AD" clId="Web-{54FEE34D-FDED-A2BE-4EAF-D8F4D15A5DBD}" dt="2025-09-24T12:42:22.390" v="99"/>
        <pc:sldMkLst>
          <pc:docMk/>
          <pc:sldMk cId="2810798630" sldId="1061"/>
        </pc:sldMkLst>
        <pc:spChg chg="mod">
          <ac:chgData name="Judy Edwards" userId="S::jedwards@electoralcommission.org.uk::97ec32ec-1920-4447-8ec7-1835dc49ef49" providerId="AD" clId="Web-{54FEE34D-FDED-A2BE-4EAF-D8F4D15A5DBD}" dt="2025-09-24T12:41:59.608" v="81" actId="20577"/>
          <ac:spMkLst>
            <pc:docMk/>
            <pc:sldMk cId="2810798630" sldId="1061"/>
            <ac:spMk id="7" creationId="{A76F39D1-AAB1-00BE-6467-A4E5E77CCF16}"/>
          </ac:spMkLst>
        </pc:spChg>
      </pc:sldChg>
    </pc:docChg>
  </pc:docChgLst>
  <pc:docChgLst>
    <pc:chgData name="Judy Edwards" userId="S::jedwards@electoralcommission.org.uk::97ec32ec-1920-4447-8ec7-1835dc49ef49" providerId="AD" clId="Web-{F7CDFF6B-D491-CD2C-9D21-09C70A527F7B}"/>
    <pc:docChg chg="modSld">
      <pc:chgData name="Judy Edwards" userId="S::jedwards@electoralcommission.org.uk::97ec32ec-1920-4447-8ec7-1835dc49ef49" providerId="AD" clId="Web-{F7CDFF6B-D491-CD2C-9D21-09C70A527F7B}" dt="2025-09-24T13:56:00.933" v="2" actId="20577"/>
      <pc:docMkLst>
        <pc:docMk/>
      </pc:docMkLst>
      <pc:sldChg chg="modSp">
        <pc:chgData name="Judy Edwards" userId="S::jedwards@electoralcommission.org.uk::97ec32ec-1920-4447-8ec7-1835dc49ef49" providerId="AD" clId="Web-{F7CDFF6B-D491-CD2C-9D21-09C70A527F7B}" dt="2025-09-24T13:56:00.933" v="2" actId="20577"/>
        <pc:sldMkLst>
          <pc:docMk/>
          <pc:sldMk cId="2772537529" sldId="396"/>
        </pc:sldMkLst>
        <pc:spChg chg="mod">
          <ac:chgData name="Judy Edwards" userId="S::jedwards@electoralcommission.org.uk::97ec32ec-1920-4447-8ec7-1835dc49ef49" providerId="AD" clId="Web-{F7CDFF6B-D491-CD2C-9D21-09C70A527F7B}" dt="2025-09-24T13:56:00.933" v="2" actId="20577"/>
          <ac:spMkLst>
            <pc:docMk/>
            <pc:sldMk cId="2772537529" sldId="396"/>
            <ac:spMk id="4" creationId="{B5677AF3-BF61-1F43-8DB5-2B6448FA4293}"/>
          </ac:spMkLst>
        </pc:spChg>
      </pc:sldChg>
    </pc:docChg>
  </pc:docChgLst>
  <pc:docChgLst>
    <pc:chgData name="Flye, Alison (Staff Comisiwn y Senedd - Senedd Commission Staff)" userId="f421d3cc-3db2-4b2d-8b73-e967236897ee" providerId="ADAL" clId="{1AD4D80C-6C67-49AB-98A8-5FF5C312DEF5}"/>
    <pc:docChg chg="modSld">
      <pc:chgData name="Flye, Alison (Staff Comisiwn y Senedd - Senedd Commission Staff)" userId="f421d3cc-3db2-4b2d-8b73-e967236897ee" providerId="ADAL" clId="{1AD4D80C-6C67-49AB-98A8-5FF5C312DEF5}" dt="2025-09-30T09:38:30.323" v="11" actId="20577"/>
      <pc:docMkLst>
        <pc:docMk/>
      </pc:docMkLst>
      <pc:sldChg chg="modSp mod">
        <pc:chgData name="Flye, Alison (Staff Comisiwn y Senedd - Senedd Commission Staff)" userId="f421d3cc-3db2-4b2d-8b73-e967236897ee" providerId="ADAL" clId="{1AD4D80C-6C67-49AB-98A8-5FF5C312DEF5}" dt="2025-09-30T09:38:09.921" v="5" actId="20577"/>
        <pc:sldMkLst>
          <pc:docMk/>
          <pc:sldMk cId="3523591976" sldId="318"/>
        </pc:sldMkLst>
        <pc:spChg chg="mod">
          <ac:chgData name="Flye, Alison (Staff Comisiwn y Senedd - Senedd Commission Staff)" userId="f421d3cc-3db2-4b2d-8b73-e967236897ee" providerId="ADAL" clId="{1AD4D80C-6C67-49AB-98A8-5FF5C312DEF5}" dt="2025-09-30T09:38:09.921" v="5" actId="20577"/>
          <ac:spMkLst>
            <pc:docMk/>
            <pc:sldMk cId="3523591976" sldId="318"/>
            <ac:spMk id="9" creationId="{959EB92C-AE79-77C1-EA9F-A156594E5580}"/>
          </ac:spMkLst>
        </pc:spChg>
      </pc:sldChg>
      <pc:sldChg chg="modSp mod">
        <pc:chgData name="Flye, Alison (Staff Comisiwn y Senedd - Senedd Commission Staff)" userId="f421d3cc-3db2-4b2d-8b73-e967236897ee" providerId="ADAL" clId="{1AD4D80C-6C67-49AB-98A8-5FF5C312DEF5}" dt="2025-09-30T09:38:30.323" v="11" actId="20577"/>
        <pc:sldMkLst>
          <pc:docMk/>
          <pc:sldMk cId="3777736048" sldId="362"/>
        </pc:sldMkLst>
        <pc:spChg chg="mod">
          <ac:chgData name="Flye, Alison (Staff Comisiwn y Senedd - Senedd Commission Staff)" userId="f421d3cc-3db2-4b2d-8b73-e967236897ee" providerId="ADAL" clId="{1AD4D80C-6C67-49AB-98A8-5FF5C312DEF5}" dt="2025-09-30T09:38:30.323" v="11" actId="20577"/>
          <ac:spMkLst>
            <pc:docMk/>
            <pc:sldMk cId="3777736048" sldId="362"/>
            <ac:spMk id="16" creationId="{43A7D47B-AEB0-2F53-1436-A86C4EDD8710}"/>
          </ac:spMkLst>
        </pc:spChg>
      </pc:sldChg>
    </pc:docChg>
  </pc:docChgLst>
  <pc:docChgLst>
    <pc:chgData name="Dechamps Evans, Sion (Staff Comisiwn y Senedd - Senedd Commission Staff)" userId="b36a8931-7d7e-4fe6-9929-e17cdc0a96f2" providerId="ADAL" clId="{57AEEC38-3443-41C5-AC4D-E854E880684D}"/>
    <pc:docChg chg="custSel addSld modSld">
      <pc:chgData name="Dechamps Evans, Sion (Staff Comisiwn y Senedd - Senedd Commission Staff)" userId="b36a8931-7d7e-4fe6-9929-e17cdc0a96f2" providerId="ADAL" clId="{57AEEC38-3443-41C5-AC4D-E854E880684D}" dt="2025-10-01T09:11:56.657" v="45" actId="20577"/>
      <pc:docMkLst>
        <pc:docMk/>
      </pc:docMkLst>
      <pc:sldChg chg="modSp mod">
        <pc:chgData name="Dechamps Evans, Sion (Staff Comisiwn y Senedd - Senedd Commission Staff)" userId="b36a8931-7d7e-4fe6-9929-e17cdc0a96f2" providerId="ADAL" clId="{57AEEC38-3443-41C5-AC4D-E854E880684D}" dt="2025-10-01T09:10:44.402" v="27" actId="20577"/>
        <pc:sldMkLst>
          <pc:docMk/>
          <pc:sldMk cId="1885409242" sldId="339"/>
        </pc:sldMkLst>
        <pc:spChg chg="mod">
          <ac:chgData name="Dechamps Evans, Sion (Staff Comisiwn y Senedd - Senedd Commission Staff)" userId="b36a8931-7d7e-4fe6-9929-e17cdc0a96f2" providerId="ADAL" clId="{57AEEC38-3443-41C5-AC4D-E854E880684D}" dt="2025-10-01T09:10:44.402" v="27" actId="20577"/>
          <ac:spMkLst>
            <pc:docMk/>
            <pc:sldMk cId="1885409242" sldId="339"/>
            <ac:spMk id="7" creationId="{DD6EAD06-0FB8-D309-6187-044D2DF00F71}"/>
          </ac:spMkLst>
        </pc:spChg>
      </pc:sldChg>
      <pc:sldChg chg="modSp mod">
        <pc:chgData name="Dechamps Evans, Sion (Staff Comisiwn y Senedd - Senedd Commission Staff)" userId="b36a8931-7d7e-4fe6-9929-e17cdc0a96f2" providerId="ADAL" clId="{57AEEC38-3443-41C5-AC4D-E854E880684D}" dt="2025-10-01T09:10:52.411" v="31" actId="20577"/>
        <pc:sldMkLst>
          <pc:docMk/>
          <pc:sldMk cId="3464958370" sldId="340"/>
        </pc:sldMkLst>
        <pc:spChg chg="mod">
          <ac:chgData name="Dechamps Evans, Sion (Staff Comisiwn y Senedd - Senedd Commission Staff)" userId="b36a8931-7d7e-4fe6-9929-e17cdc0a96f2" providerId="ADAL" clId="{57AEEC38-3443-41C5-AC4D-E854E880684D}" dt="2025-10-01T09:10:52.411" v="31" actId="20577"/>
          <ac:spMkLst>
            <pc:docMk/>
            <pc:sldMk cId="3464958370" sldId="340"/>
            <ac:spMk id="7" creationId="{1D13EE21-AE9F-AA3D-75E0-FCB24A804019}"/>
          </ac:spMkLst>
        </pc:spChg>
      </pc:sldChg>
      <pc:sldChg chg="modSp mod">
        <pc:chgData name="Dechamps Evans, Sion (Staff Comisiwn y Senedd - Senedd Commission Staff)" userId="b36a8931-7d7e-4fe6-9929-e17cdc0a96f2" providerId="ADAL" clId="{57AEEC38-3443-41C5-AC4D-E854E880684D}" dt="2025-10-01T09:10:11.847" v="23" actId="20577"/>
        <pc:sldMkLst>
          <pc:docMk/>
          <pc:sldMk cId="58043985" sldId="341"/>
        </pc:sldMkLst>
        <pc:spChg chg="mod">
          <ac:chgData name="Dechamps Evans, Sion (Staff Comisiwn y Senedd - Senedd Commission Staff)" userId="b36a8931-7d7e-4fe6-9929-e17cdc0a96f2" providerId="ADAL" clId="{57AEEC38-3443-41C5-AC4D-E854E880684D}" dt="2025-10-01T09:10:11.847" v="23" actId="20577"/>
          <ac:spMkLst>
            <pc:docMk/>
            <pc:sldMk cId="58043985" sldId="341"/>
            <ac:spMk id="7" creationId="{E0640C4E-AAC6-886D-F87B-782F6D67BD33}"/>
          </ac:spMkLst>
        </pc:spChg>
      </pc:sldChg>
      <pc:sldChg chg="modSp mod">
        <pc:chgData name="Dechamps Evans, Sion (Staff Comisiwn y Senedd - Senedd Commission Staff)" userId="b36a8931-7d7e-4fe6-9929-e17cdc0a96f2" providerId="ADAL" clId="{57AEEC38-3443-41C5-AC4D-E854E880684D}" dt="2025-10-01T09:11:39.867" v="37" actId="20577"/>
        <pc:sldMkLst>
          <pc:docMk/>
          <pc:sldMk cId="796980967" sldId="343"/>
        </pc:sldMkLst>
        <pc:spChg chg="mod">
          <ac:chgData name="Dechamps Evans, Sion (Staff Comisiwn y Senedd - Senedd Commission Staff)" userId="b36a8931-7d7e-4fe6-9929-e17cdc0a96f2" providerId="ADAL" clId="{57AEEC38-3443-41C5-AC4D-E854E880684D}" dt="2025-10-01T09:11:39.867" v="37" actId="20577"/>
          <ac:spMkLst>
            <pc:docMk/>
            <pc:sldMk cId="796980967" sldId="343"/>
            <ac:spMk id="7" creationId="{1475AFDD-A5A1-8025-80A9-B757EC03FDC4}"/>
          </ac:spMkLst>
        </pc:spChg>
      </pc:sldChg>
      <pc:sldChg chg="modSp mod">
        <pc:chgData name="Dechamps Evans, Sion (Staff Comisiwn y Senedd - Senedd Commission Staff)" userId="b36a8931-7d7e-4fe6-9929-e17cdc0a96f2" providerId="ADAL" clId="{57AEEC38-3443-41C5-AC4D-E854E880684D}" dt="2025-10-01T09:11:15.139" v="35" actId="20577"/>
        <pc:sldMkLst>
          <pc:docMk/>
          <pc:sldMk cId="3899230971" sldId="345"/>
        </pc:sldMkLst>
        <pc:spChg chg="mod">
          <ac:chgData name="Dechamps Evans, Sion (Staff Comisiwn y Senedd - Senedd Commission Staff)" userId="b36a8931-7d7e-4fe6-9929-e17cdc0a96f2" providerId="ADAL" clId="{57AEEC38-3443-41C5-AC4D-E854E880684D}" dt="2025-10-01T09:11:15.139" v="35" actId="20577"/>
          <ac:spMkLst>
            <pc:docMk/>
            <pc:sldMk cId="3899230971" sldId="345"/>
            <ac:spMk id="7" creationId="{6CBE7DE5-B1F9-AF95-0FFD-DA52083C3091}"/>
          </ac:spMkLst>
        </pc:spChg>
      </pc:sldChg>
      <pc:sldChg chg="modSp mod">
        <pc:chgData name="Dechamps Evans, Sion (Staff Comisiwn y Senedd - Senedd Commission Staff)" userId="b36a8931-7d7e-4fe6-9929-e17cdc0a96f2" providerId="ADAL" clId="{57AEEC38-3443-41C5-AC4D-E854E880684D}" dt="2025-10-01T09:11:56.657" v="45" actId="20577"/>
        <pc:sldMkLst>
          <pc:docMk/>
          <pc:sldMk cId="3390928416" sldId="346"/>
        </pc:sldMkLst>
        <pc:spChg chg="mod">
          <ac:chgData name="Dechamps Evans, Sion (Staff Comisiwn y Senedd - Senedd Commission Staff)" userId="b36a8931-7d7e-4fe6-9929-e17cdc0a96f2" providerId="ADAL" clId="{57AEEC38-3443-41C5-AC4D-E854E880684D}" dt="2025-10-01T09:11:56.657" v="45" actId="20577"/>
          <ac:spMkLst>
            <pc:docMk/>
            <pc:sldMk cId="3390928416" sldId="346"/>
            <ac:spMk id="7" creationId="{C405BBFD-6F79-A33A-643E-52C714D79FEF}"/>
          </ac:spMkLst>
        </pc:spChg>
      </pc:sldChg>
      <pc:sldChg chg="modSp mod">
        <pc:chgData name="Dechamps Evans, Sion (Staff Comisiwn y Senedd - Senedd Commission Staff)" userId="b36a8931-7d7e-4fe6-9929-e17cdc0a96f2" providerId="ADAL" clId="{57AEEC38-3443-41C5-AC4D-E854E880684D}" dt="2025-10-01T09:10:16.005" v="25" actId="20577"/>
        <pc:sldMkLst>
          <pc:docMk/>
          <pc:sldMk cId="1163041646" sldId="371"/>
        </pc:sldMkLst>
        <pc:spChg chg="mod">
          <ac:chgData name="Dechamps Evans, Sion (Staff Comisiwn y Senedd - Senedd Commission Staff)" userId="b36a8931-7d7e-4fe6-9929-e17cdc0a96f2" providerId="ADAL" clId="{57AEEC38-3443-41C5-AC4D-E854E880684D}" dt="2025-10-01T09:10:16.005" v="25" actId="20577"/>
          <ac:spMkLst>
            <pc:docMk/>
            <pc:sldMk cId="1163041646" sldId="371"/>
            <ac:spMk id="7" creationId="{B339876B-6877-44AA-CE16-F24C0CD482D1}"/>
          </ac:spMkLst>
        </pc:spChg>
      </pc:sldChg>
      <pc:sldChg chg="modSp mod">
        <pc:chgData name="Dechamps Evans, Sion (Staff Comisiwn y Senedd - Senedd Commission Staff)" userId="b36a8931-7d7e-4fe6-9929-e17cdc0a96f2" providerId="ADAL" clId="{57AEEC38-3443-41C5-AC4D-E854E880684D}" dt="2025-10-01T09:11:43.302" v="39" actId="20577"/>
        <pc:sldMkLst>
          <pc:docMk/>
          <pc:sldMk cId="283962364" sldId="372"/>
        </pc:sldMkLst>
        <pc:spChg chg="mod">
          <ac:chgData name="Dechamps Evans, Sion (Staff Comisiwn y Senedd - Senedd Commission Staff)" userId="b36a8931-7d7e-4fe6-9929-e17cdc0a96f2" providerId="ADAL" clId="{57AEEC38-3443-41C5-AC4D-E854E880684D}" dt="2025-10-01T09:11:43.302" v="39" actId="20577"/>
          <ac:spMkLst>
            <pc:docMk/>
            <pc:sldMk cId="283962364" sldId="372"/>
            <ac:spMk id="7" creationId="{2C749667-C048-9DF1-8DE9-FAC473F24EC1}"/>
          </ac:spMkLst>
        </pc:spChg>
      </pc:sldChg>
      <pc:sldChg chg="modSp mod">
        <pc:chgData name="Dechamps Evans, Sion (Staff Comisiwn y Senedd - Senedd Commission Staff)" userId="b36a8931-7d7e-4fe6-9929-e17cdc0a96f2" providerId="ADAL" clId="{57AEEC38-3443-41C5-AC4D-E854E880684D}" dt="2025-10-01T09:11:53.304" v="43" actId="20577"/>
        <pc:sldMkLst>
          <pc:docMk/>
          <pc:sldMk cId="3764178896" sldId="374"/>
        </pc:sldMkLst>
        <pc:spChg chg="mod">
          <ac:chgData name="Dechamps Evans, Sion (Staff Comisiwn y Senedd - Senedd Commission Staff)" userId="b36a8931-7d7e-4fe6-9929-e17cdc0a96f2" providerId="ADAL" clId="{57AEEC38-3443-41C5-AC4D-E854E880684D}" dt="2025-10-01T09:11:53.304" v="43" actId="20577"/>
          <ac:spMkLst>
            <pc:docMk/>
            <pc:sldMk cId="3764178896" sldId="374"/>
            <ac:spMk id="7" creationId="{5EF7AFEA-F7F1-EDF7-42A1-898842E0C713}"/>
          </ac:spMkLst>
        </pc:spChg>
      </pc:sldChg>
      <pc:sldChg chg="modSp mod">
        <pc:chgData name="Dechamps Evans, Sion (Staff Comisiwn y Senedd - Senedd Commission Staff)" userId="b36a8931-7d7e-4fe6-9929-e17cdc0a96f2" providerId="ADAL" clId="{57AEEC38-3443-41C5-AC4D-E854E880684D}" dt="2025-10-01T09:11:11.921" v="33" actId="20577"/>
        <pc:sldMkLst>
          <pc:docMk/>
          <pc:sldMk cId="1640336027" sldId="375"/>
        </pc:sldMkLst>
        <pc:spChg chg="mod">
          <ac:chgData name="Dechamps Evans, Sion (Staff Comisiwn y Senedd - Senedd Commission Staff)" userId="b36a8931-7d7e-4fe6-9929-e17cdc0a96f2" providerId="ADAL" clId="{57AEEC38-3443-41C5-AC4D-E854E880684D}" dt="2025-10-01T09:11:11.921" v="33" actId="20577"/>
          <ac:spMkLst>
            <pc:docMk/>
            <pc:sldMk cId="1640336027" sldId="375"/>
            <ac:spMk id="7" creationId="{BDF128FA-6030-AB28-3CD4-7AD4D264267F}"/>
          </ac:spMkLst>
        </pc:spChg>
      </pc:sldChg>
      <pc:sldChg chg="modSp add mod">
        <pc:chgData name="Dechamps Evans, Sion (Staff Comisiwn y Senedd - Senedd Commission Staff)" userId="b36a8931-7d7e-4fe6-9929-e17cdc0a96f2" providerId="ADAL" clId="{57AEEC38-3443-41C5-AC4D-E854E880684D}" dt="2025-10-01T09:10:48.218" v="29" actId="20577"/>
        <pc:sldMkLst>
          <pc:docMk/>
          <pc:sldMk cId="2727932522" sldId="1062"/>
        </pc:sldMkLst>
        <pc:spChg chg="mod">
          <ac:chgData name="Dechamps Evans, Sion (Staff Comisiwn y Senedd - Senedd Commission Staff)" userId="b36a8931-7d7e-4fe6-9929-e17cdc0a96f2" providerId="ADAL" clId="{57AEEC38-3443-41C5-AC4D-E854E880684D}" dt="2025-10-01T09:10:48.218" v="29" actId="20577"/>
          <ac:spMkLst>
            <pc:docMk/>
            <pc:sldMk cId="2727932522" sldId="1062"/>
            <ac:spMk id="7" creationId="{720A9643-372F-B045-63AB-263FD65BF131}"/>
          </ac:spMkLst>
        </pc:spChg>
      </pc:sldChg>
      <pc:sldChg chg="delSp modSp add mod">
        <pc:chgData name="Dechamps Evans, Sion (Staff Comisiwn y Senedd - Senedd Commission Staff)" userId="b36a8931-7d7e-4fe6-9929-e17cdc0a96f2" providerId="ADAL" clId="{57AEEC38-3443-41C5-AC4D-E854E880684D}" dt="2025-10-01T09:11:46.880" v="41" actId="20577"/>
        <pc:sldMkLst>
          <pc:docMk/>
          <pc:sldMk cId="3354406196" sldId="1063"/>
        </pc:sldMkLst>
        <pc:spChg chg="del">
          <ac:chgData name="Dechamps Evans, Sion (Staff Comisiwn y Senedd - Senedd Commission Staff)" userId="b36a8931-7d7e-4fe6-9929-e17cdc0a96f2" providerId="ADAL" clId="{57AEEC38-3443-41C5-AC4D-E854E880684D}" dt="2025-10-01T09:04:12.794" v="15" actId="478"/>
          <ac:spMkLst>
            <pc:docMk/>
            <pc:sldMk cId="3354406196" sldId="1063"/>
            <ac:spMk id="3" creationId="{A106E87A-B5EE-9935-7769-319A604DC926}"/>
          </ac:spMkLst>
        </pc:spChg>
        <pc:spChg chg="mod">
          <ac:chgData name="Dechamps Evans, Sion (Staff Comisiwn y Senedd - Senedd Commission Staff)" userId="b36a8931-7d7e-4fe6-9929-e17cdc0a96f2" providerId="ADAL" clId="{57AEEC38-3443-41C5-AC4D-E854E880684D}" dt="2025-10-01T09:11:46.880" v="41" actId="20577"/>
          <ac:spMkLst>
            <pc:docMk/>
            <pc:sldMk cId="3354406196" sldId="1063"/>
            <ac:spMk id="7" creationId="{E2F9164C-43B6-07E5-0FA2-8F3DC43611FB}"/>
          </ac:spMkLst>
        </pc:spChg>
      </pc:sldChg>
    </pc:docChg>
  </pc:docChgLst>
  <pc:docChgLst>
    <pc:chgData name="Judy Edwards" userId="S::jedwards@electoralcommission.org.uk::97ec32ec-1920-4447-8ec7-1835dc49ef49" providerId="AD" clId="Web-{A86E5E9C-D943-9228-6290-CDC25C3B4249}"/>
    <pc:docChg chg="modSld">
      <pc:chgData name="Judy Edwards" userId="S::jedwards@electoralcommission.org.uk::97ec32ec-1920-4447-8ec7-1835dc49ef49" providerId="AD" clId="Web-{A86E5E9C-D943-9228-6290-CDC25C3B4249}" dt="2025-09-25T12:45:22.338" v="1"/>
      <pc:docMkLst>
        <pc:docMk/>
      </pc:docMkLst>
      <pc:sldChg chg="modNotes">
        <pc:chgData name="Judy Edwards" userId="S::jedwards@electoralcommission.org.uk::97ec32ec-1920-4447-8ec7-1835dc49ef49" providerId="AD" clId="Web-{A86E5E9C-D943-9228-6290-CDC25C3B4249}" dt="2025-09-25T12:45:22.338" v="1"/>
        <pc:sldMkLst>
          <pc:docMk/>
          <pc:sldMk cId="1131205032" sldId="300"/>
        </pc:sldMkLst>
      </pc:sldChg>
    </pc:docChg>
  </pc:docChgLst>
  <pc:docChgLst>
    <pc:chgData name="Hargrave, Elin (Staff Comisiwn y Senedd - Senedd Commission Staff)" userId="ac122304-d03c-4b1d-b8b2-1ebbe7ea0ce0" providerId="ADAL" clId="{A342167A-E809-4ED2-A069-27CD5D9AAFD3}"/>
    <pc:docChg chg="modSld sldOrd">
      <pc:chgData name="Hargrave, Elin (Staff Comisiwn y Senedd - Senedd Commission Staff)" userId="ac122304-d03c-4b1d-b8b2-1ebbe7ea0ce0" providerId="ADAL" clId="{A342167A-E809-4ED2-A069-27CD5D9AAFD3}" dt="2025-10-01T13:13:42.580" v="1"/>
      <pc:docMkLst>
        <pc:docMk/>
      </pc:docMkLst>
      <pc:sldChg chg="ord">
        <pc:chgData name="Hargrave, Elin (Staff Comisiwn y Senedd - Senedd Commission Staff)" userId="ac122304-d03c-4b1d-b8b2-1ebbe7ea0ce0" providerId="ADAL" clId="{A342167A-E809-4ED2-A069-27CD5D9AAFD3}" dt="2025-10-01T13:13:42.580" v="1"/>
        <pc:sldMkLst>
          <pc:docMk/>
          <pc:sldMk cId="1131205032" sldId="30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43F8F5-BCB1-D346-B0B8-60F9494CBE77}" type="datetimeFigureOut">
              <a:rPr lang="en-US" smtClean="0"/>
              <a:t>10/7/2025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D6723-1A60-0442-910D-F7FD63281914}" type="slidenum">
              <a:rPr lang="en-US" smtClean="0"/>
              <a:t>‹#›</a:t>
            </a:fld>
            <a:endParaRPr lang="en-US"/>
          </a:p>
        </p:txBody>
      </p:sp>
    </p:spTree>
    <p:extLst>
      <p:ext uri="{BB962C8B-B14F-4D97-AF65-F5344CB8AC3E}">
        <p14:creationId xmlns:p14="http://schemas.microsoft.com/office/powerpoint/2010/main" val="3219669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meo.com/1121829010?fl=pl&amp;fe=sh"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register-to-vo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These short activities will explore how to register and cast your vote at the 2026 Senedd election.</a:t>
            </a:r>
            <a:endParaRPr lang="en-GB" dirty="0"/>
          </a:p>
        </p:txBody>
      </p:sp>
      <p:sp>
        <p:nvSpPr>
          <p:cNvPr id="4" name="Slide Number Placeholder 3"/>
          <p:cNvSpPr>
            <a:spLocks noGrp="1"/>
          </p:cNvSpPr>
          <p:nvPr>
            <p:ph type="sldNum" sz="quarter" idx="10"/>
          </p:nvPr>
        </p:nvSpPr>
        <p:spPr/>
        <p:txBody>
          <a:bodyPr/>
          <a:lstStyle/>
          <a:p>
            <a:fld id="{8F9D6723-1A60-0442-910D-F7FD63281914}" type="slidenum">
              <a:rPr lang="en-US" smtClean="0"/>
              <a:t>1</a:t>
            </a:fld>
            <a:endParaRPr lang="en-US"/>
          </a:p>
        </p:txBody>
      </p:sp>
    </p:spTree>
    <p:extLst>
      <p:ext uri="{BB962C8B-B14F-4D97-AF65-F5344CB8AC3E}">
        <p14:creationId xmlns:p14="http://schemas.microsoft.com/office/powerpoint/2010/main" val="1276805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to introduce the election. </a:t>
            </a:r>
            <a:endParaRPr lang="en-US" dirty="0">
              <a:solidFill>
                <a:srgbClr val="444444"/>
              </a:solidFill>
            </a:endParaRPr>
          </a:p>
          <a:p>
            <a:endParaRPr lang="en-US" dirty="0"/>
          </a:p>
          <a:p>
            <a:r>
              <a:rPr lang="en-US" dirty="0"/>
              <a:t>Key info:</a:t>
            </a:r>
            <a:endParaRPr lang="en-US" dirty="0">
              <a:solidFill>
                <a:srgbClr val="444444"/>
              </a:solidFill>
              <a:ea typeface="Calibri"/>
              <a:cs typeface="Calibri"/>
            </a:endParaRPr>
          </a:p>
          <a:p>
            <a:pPr marL="171450" indent="-171450">
              <a:buFont typeface="Calibri"/>
              <a:buChar char="-"/>
            </a:pPr>
            <a:r>
              <a:rPr lang="en-US" dirty="0"/>
              <a:t>The election will take place on 7 May 2026</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dirty="0"/>
              <a:t>You need to be 16, living in Wales and registered to vote to vote in this election </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dirty="0"/>
              <a:t>You can vote in person, by post or by proxy (when someone votes on your behalf)</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dirty="0"/>
              <a:t>You get one vote, and will be given one ballot paper</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dirty="0"/>
              <a:t>You will be voting for the political party or independent candidate you want to represent you in the Senedd</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US" dirty="0"/>
              <a:t>For each local area, called a constituency, 6 Members of the Senedd will be elected </a:t>
            </a:r>
            <a:endParaRPr lang="en-GB" dirty="0">
              <a:ea typeface="Calibri" panose="020F0502020204030204"/>
              <a:cs typeface="Calibri" panose="020F0502020204030204"/>
            </a:endParaRPr>
          </a:p>
          <a:p>
            <a:pPr marL="171450" indent="-171450">
              <a:buFont typeface="Calibri" panose="020B0604020202020204" pitchFamily="34" charset="0"/>
              <a:buChar char="-"/>
            </a:pPr>
            <a:endParaRPr lang="en-US" dirty="0">
              <a:ea typeface="Calibri" panose="020F0502020204030204"/>
              <a:cs typeface="Calibri" panose="020F0502020204030204"/>
            </a:endParaRPr>
          </a:p>
          <a:p>
            <a:r>
              <a:rPr lang="en-US" dirty="0">
                <a:ea typeface="Calibri" panose="020F0502020204030204"/>
                <a:cs typeface="Calibri" panose="020F0502020204030204"/>
              </a:rPr>
              <a:t>Why it matters:</a:t>
            </a:r>
          </a:p>
          <a:p>
            <a:pPr marL="171450" indent="-171450">
              <a:buFont typeface="Calibri" panose="020B0604020202020204" pitchFamily="34" charset="0"/>
              <a:buChar char="-"/>
            </a:pPr>
            <a:r>
              <a:rPr lang="en-GB" dirty="0"/>
              <a:t>The Senedd makes decisions about your education, health, transport, housing, and the environment.</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dirty="0"/>
              <a:t>Your voice matters. This election is your chance to have a real say in shaping Wales’ future, show that young people’s votes count, influence decisions that affect you and your community every single day</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r>
              <a:rPr lang="en-GB" dirty="0"/>
              <a:t>If young people don’t vote, decisions will still be made - but without your voice.</a:t>
            </a:r>
            <a:endParaRPr lang="en-US"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GB" dirty="0">
              <a:solidFill>
                <a:srgbClr val="444444"/>
              </a:solidFill>
              <a:ea typeface="Calibri" panose="020F0502020204030204"/>
              <a:cs typeface="Calibri" panose="020F0502020204030204"/>
            </a:endParaRPr>
          </a:p>
          <a:p>
            <a:pPr marL="171450" indent="-171450">
              <a:buFont typeface="Calibri" panose="020B0604020202020204" pitchFamily="34" charset="0"/>
              <a:buChar char="-"/>
            </a:pPr>
            <a:endParaRPr lang="en-US" dirty="0">
              <a:ea typeface="Calibri" panose="020F0502020204030204"/>
              <a:cs typeface="Calibri" panose="020F0502020204030204"/>
            </a:endParaRPr>
          </a:p>
          <a:p>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8F9D6723-1A60-0442-910D-F7FD63281914}" type="slidenum">
              <a:rPr lang="en-US" smtClean="0"/>
              <a:t>2</a:t>
            </a:fld>
            <a:endParaRPr lang="en-US"/>
          </a:p>
        </p:txBody>
      </p:sp>
    </p:spTree>
    <p:extLst>
      <p:ext uri="{BB962C8B-B14F-4D97-AF65-F5344CB8AC3E}">
        <p14:creationId xmlns:p14="http://schemas.microsoft.com/office/powerpoint/2010/main" val="261756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0D4E-A533-7524-B36E-32F4F3E63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ABA58-F7EF-3B39-EBD0-4E5453FA4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3F6591-6BF5-50A2-F41C-65ECB0A60B3D}"/>
              </a:ext>
            </a:extLst>
          </p:cNvPr>
          <p:cNvSpPr>
            <a:spLocks noGrp="1"/>
          </p:cNvSpPr>
          <p:nvPr>
            <p:ph type="body" idx="1"/>
          </p:nvPr>
        </p:nvSpPr>
        <p:spPr/>
        <p:txBody>
          <a:bodyPr/>
          <a:lstStyle/>
          <a:p>
            <a:r>
              <a:rPr lang="en-US" dirty="0">
                <a:ea typeface="Calibri"/>
                <a:cs typeface="Calibri"/>
              </a:rPr>
              <a:t>Activity 1 – True or false quiz about the Senedd election </a:t>
            </a:r>
          </a:p>
        </p:txBody>
      </p:sp>
      <p:sp>
        <p:nvSpPr>
          <p:cNvPr id="4" name="Slide Number Placeholder 3">
            <a:extLst>
              <a:ext uri="{FF2B5EF4-FFF2-40B4-BE49-F238E27FC236}">
                <a16:creationId xmlns:a16="http://schemas.microsoft.com/office/drawing/2014/main" id="{C3C7E16A-B418-3F45-D8E8-2745FAC71293}"/>
              </a:ext>
            </a:extLst>
          </p:cNvPr>
          <p:cNvSpPr>
            <a:spLocks noGrp="1"/>
          </p:cNvSpPr>
          <p:nvPr>
            <p:ph type="sldNum" sz="quarter" idx="5"/>
          </p:nvPr>
        </p:nvSpPr>
        <p:spPr/>
        <p:txBody>
          <a:bodyPr/>
          <a:lstStyle/>
          <a:p>
            <a:fld id="{8F9D6723-1A60-0442-910D-F7FD63281914}" type="slidenum">
              <a:rPr lang="en-US" smtClean="0"/>
              <a:t>3</a:t>
            </a:fld>
            <a:endParaRPr lang="en-US"/>
          </a:p>
        </p:txBody>
      </p:sp>
    </p:spTree>
    <p:extLst>
      <p:ext uri="{BB962C8B-B14F-4D97-AF65-F5344CB8AC3E}">
        <p14:creationId xmlns:p14="http://schemas.microsoft.com/office/powerpoint/2010/main" val="278630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Introduce the activity.</a:t>
            </a:r>
            <a:endParaRPr lang="en-US">
              <a:solidFill>
                <a:srgbClr val="444444"/>
              </a:solidFill>
            </a:endParaRPr>
          </a:p>
          <a:p>
            <a:endParaRPr lang="en-GB">
              <a:solidFill>
                <a:srgbClr val="444444"/>
              </a:solidFill>
            </a:endParaRPr>
          </a:p>
          <a:p>
            <a:r>
              <a:rPr lang="en-GB" dirty="0"/>
              <a:t>If learners need support,  they can first watch this video on Senedd elections: </a:t>
            </a:r>
            <a:r>
              <a:rPr lang="en-GB">
                <a:hlinkClick r:id="rId3"/>
              </a:rPr>
              <a:t>https://vimeo.com/1121829010?fl=pl&amp;fe=sh</a:t>
            </a:r>
            <a:r>
              <a:rPr lang="en-US">
                <a:solidFill>
                  <a:srgbClr val="444444"/>
                </a:solidFill>
              </a:rPr>
              <a:t> </a:t>
            </a:r>
          </a:p>
        </p:txBody>
      </p:sp>
      <p:sp>
        <p:nvSpPr>
          <p:cNvPr id="4" name="Slide Number Placeholder 3"/>
          <p:cNvSpPr>
            <a:spLocks noGrp="1"/>
          </p:cNvSpPr>
          <p:nvPr>
            <p:ph type="sldNum" sz="quarter" idx="5"/>
          </p:nvPr>
        </p:nvSpPr>
        <p:spPr/>
        <p:txBody>
          <a:bodyPr/>
          <a:lstStyle/>
          <a:p>
            <a:fld id="{8F9D6723-1A60-0442-910D-F7FD63281914}" type="slidenum">
              <a:rPr lang="en-US" smtClean="0"/>
              <a:t>4</a:t>
            </a:fld>
            <a:endParaRPr lang="en-US"/>
          </a:p>
        </p:txBody>
      </p:sp>
    </p:spTree>
    <p:extLst>
      <p:ext uri="{BB962C8B-B14F-4D97-AF65-F5344CB8AC3E}">
        <p14:creationId xmlns:p14="http://schemas.microsoft.com/office/powerpoint/2010/main" val="272197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You must register to vote before voting in an election. </a:t>
            </a:r>
            <a:r>
              <a:rPr lang="en-GB" b="0" i="0">
                <a:solidFill>
                  <a:srgbClr val="1A1A1A"/>
                </a:solidFill>
                <a:effectLst/>
                <a:latin typeface="Roboto" panose="020F0502020204030204" pitchFamily="2" charset="0"/>
              </a:rPr>
              <a:t>You only need to register to vote once, not for every election. </a:t>
            </a:r>
            <a:r>
              <a:rPr lang="en-GB" b="0" i="0" u="sng">
                <a:solidFill>
                  <a:srgbClr val="0065BD"/>
                </a:solidFill>
                <a:effectLst/>
                <a:latin typeface="Roboto" panose="02000000000000000000" pitchFamily="2" charset="0"/>
                <a:hlinkClick r:id="rId3"/>
              </a:rPr>
              <a:t>You can register to vote online on GOV.UK</a:t>
            </a:r>
            <a:r>
              <a:rPr lang="en-GB" b="0" i="0">
                <a:solidFill>
                  <a:srgbClr val="1A1A1A"/>
                </a:solidFill>
                <a:effectLst/>
                <a:latin typeface="Roboto" panose="02000000000000000000" pitchFamily="2" charset="0"/>
              </a:rPr>
              <a:t>.</a:t>
            </a:r>
            <a:endParaRPr lang="en-GB"/>
          </a:p>
        </p:txBody>
      </p:sp>
      <p:sp>
        <p:nvSpPr>
          <p:cNvPr id="4" name="Slide Number Placeholder 3"/>
          <p:cNvSpPr>
            <a:spLocks noGrp="1"/>
          </p:cNvSpPr>
          <p:nvPr>
            <p:ph type="sldNum" sz="quarter" idx="5"/>
          </p:nvPr>
        </p:nvSpPr>
        <p:spPr/>
        <p:txBody>
          <a:bodyPr/>
          <a:lstStyle/>
          <a:p>
            <a:fld id="{8F9D6723-1A60-0442-910D-F7FD63281914}" type="slidenum">
              <a:rPr lang="en-US" smtClean="0"/>
              <a:t>18</a:t>
            </a:fld>
            <a:endParaRPr lang="en-US"/>
          </a:p>
        </p:txBody>
      </p:sp>
    </p:spTree>
    <p:extLst>
      <p:ext uri="{BB962C8B-B14F-4D97-AF65-F5344CB8AC3E}">
        <p14:creationId xmlns:p14="http://schemas.microsoft.com/office/powerpoint/2010/main" val="941015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Activity 2 – Real or rubbish? Myth busting activity about how to vote.</a:t>
            </a:r>
          </a:p>
        </p:txBody>
      </p:sp>
      <p:sp>
        <p:nvSpPr>
          <p:cNvPr id="4" name="Slide Number Placeholder 3"/>
          <p:cNvSpPr>
            <a:spLocks noGrp="1"/>
          </p:cNvSpPr>
          <p:nvPr>
            <p:ph type="sldNum" sz="quarter" idx="5"/>
          </p:nvPr>
        </p:nvSpPr>
        <p:spPr/>
        <p:txBody>
          <a:bodyPr/>
          <a:lstStyle/>
          <a:p>
            <a:fld id="{8F9D6723-1A60-0442-910D-F7FD63281914}" type="slidenum">
              <a:rPr lang="en-US" smtClean="0"/>
              <a:t>19</a:t>
            </a:fld>
            <a:endParaRPr lang="en-US"/>
          </a:p>
        </p:txBody>
      </p:sp>
    </p:spTree>
    <p:extLst>
      <p:ext uri="{BB962C8B-B14F-4D97-AF65-F5344CB8AC3E}">
        <p14:creationId xmlns:p14="http://schemas.microsoft.com/office/powerpoint/2010/main" val="3888027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the activity.</a:t>
            </a:r>
          </a:p>
        </p:txBody>
      </p:sp>
      <p:sp>
        <p:nvSpPr>
          <p:cNvPr id="4" name="Slide Number Placeholder 3"/>
          <p:cNvSpPr>
            <a:spLocks noGrp="1"/>
          </p:cNvSpPr>
          <p:nvPr>
            <p:ph type="sldNum" sz="quarter" idx="5"/>
          </p:nvPr>
        </p:nvSpPr>
        <p:spPr/>
        <p:txBody>
          <a:bodyPr/>
          <a:lstStyle/>
          <a:p>
            <a:fld id="{8F9D6723-1A60-0442-910D-F7FD63281914}" type="slidenum">
              <a:rPr lang="en-US" smtClean="0"/>
              <a:t>20</a:t>
            </a:fld>
            <a:endParaRPr lang="en-US"/>
          </a:p>
        </p:txBody>
      </p:sp>
    </p:spTree>
    <p:extLst>
      <p:ext uri="{BB962C8B-B14F-4D97-AF65-F5344CB8AC3E}">
        <p14:creationId xmlns:p14="http://schemas.microsoft.com/office/powerpoint/2010/main" val="4170083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76259-50E4-115E-E05F-E8957F6FE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2DA5A-2B0F-4B05-6419-6056075063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A8A10A-95A9-2791-3289-0A501C3A96E6}"/>
              </a:ext>
            </a:extLst>
          </p:cNvPr>
          <p:cNvSpPr>
            <a:spLocks noGrp="1"/>
          </p:cNvSpPr>
          <p:nvPr>
            <p:ph type="body" idx="1"/>
          </p:nvPr>
        </p:nvSpPr>
        <p:spPr/>
        <p:txBody>
          <a:bodyPr/>
          <a:lstStyle/>
          <a:p>
            <a:r>
              <a:rPr lang="en-US">
                <a:ea typeface="Calibri"/>
                <a:cs typeface="Calibri"/>
              </a:rPr>
              <a:t>Support learners to discuss which statements are real and which are made up.</a:t>
            </a:r>
            <a:endParaRPr lang="en-US"/>
          </a:p>
        </p:txBody>
      </p:sp>
      <p:sp>
        <p:nvSpPr>
          <p:cNvPr id="4" name="Slide Number Placeholder 3">
            <a:extLst>
              <a:ext uri="{FF2B5EF4-FFF2-40B4-BE49-F238E27FC236}">
                <a16:creationId xmlns:a16="http://schemas.microsoft.com/office/drawing/2014/main" id="{490F57FC-F67A-726A-7972-9D816CB84352}"/>
              </a:ext>
            </a:extLst>
          </p:cNvPr>
          <p:cNvSpPr>
            <a:spLocks noGrp="1"/>
          </p:cNvSpPr>
          <p:nvPr>
            <p:ph type="sldNum" sz="quarter" idx="10"/>
          </p:nvPr>
        </p:nvSpPr>
        <p:spPr/>
        <p:txBody>
          <a:bodyPr/>
          <a:lstStyle/>
          <a:p>
            <a:fld id="{8F9D6723-1A60-0442-910D-F7FD63281914}" type="slidenum">
              <a:rPr lang="en-US" smtClean="0"/>
              <a:t>21</a:t>
            </a:fld>
            <a:endParaRPr lang="en-US"/>
          </a:p>
        </p:txBody>
      </p:sp>
    </p:spTree>
    <p:extLst>
      <p:ext uri="{BB962C8B-B14F-4D97-AF65-F5344CB8AC3E}">
        <p14:creationId xmlns:p14="http://schemas.microsoft.com/office/powerpoint/2010/main" val="293310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correct answers. </a:t>
            </a:r>
          </a:p>
          <a:p>
            <a:endParaRPr lang="en-US"/>
          </a:p>
          <a:p>
            <a:r>
              <a:rPr lang="en-US"/>
              <a:t>Explainers for the ‘rubbish’ statements: </a:t>
            </a:r>
          </a:p>
          <a:p>
            <a:pPr marL="228600" indent="-228600">
              <a:buAutoNum type="arabicPeriod"/>
            </a:pPr>
            <a:r>
              <a:rPr lang="en-US"/>
              <a:t>You don’t need anyone’s permission to vote – if you’re eligible and registered, it’s your right. </a:t>
            </a:r>
          </a:p>
          <a:p>
            <a:pPr marL="228600" indent="-228600">
              <a:buAutoNum type="arabicPeriod"/>
            </a:pPr>
            <a:r>
              <a:rPr lang="en-US"/>
              <a:t>In Senedd elections, you don’t need photo ID – just your name and address. You do, however, need to show photo ID at Police and Crime Commissioner and UK Parliamentary elections.</a:t>
            </a:r>
            <a:endParaRPr lang="en-US">
              <a:ea typeface="Calibri"/>
              <a:cs typeface="Calibri"/>
            </a:endParaRPr>
          </a:p>
          <a:p>
            <a:pPr marL="228600" indent="-228600">
              <a:buAutoNum type="arabicPeriod"/>
            </a:pPr>
            <a:r>
              <a:rPr lang="en-US"/>
              <a:t>Registering and voting are completely free – you should never pay to take part in an election. </a:t>
            </a:r>
          </a:p>
          <a:p>
            <a:pPr marL="228600" indent="-228600">
              <a:buAutoNum type="arabicPeriod"/>
            </a:pPr>
            <a:r>
              <a:rPr lang="en-US"/>
              <a:t>It’s OK to talk about politics, but your vote is your choice – it should reflect your views and values. </a:t>
            </a:r>
          </a:p>
        </p:txBody>
      </p:sp>
      <p:sp>
        <p:nvSpPr>
          <p:cNvPr id="4" name="Slide Number Placeholder 3"/>
          <p:cNvSpPr>
            <a:spLocks noGrp="1"/>
          </p:cNvSpPr>
          <p:nvPr>
            <p:ph type="sldNum" sz="quarter" idx="10"/>
          </p:nvPr>
        </p:nvSpPr>
        <p:spPr/>
        <p:txBody>
          <a:bodyPr/>
          <a:lstStyle/>
          <a:p>
            <a:fld id="{8F9D6723-1A60-0442-910D-F7FD63281914}" type="slidenum">
              <a:rPr lang="en-US" smtClean="0"/>
              <a:t>22</a:t>
            </a:fld>
            <a:endParaRPr lang="en-US"/>
          </a:p>
        </p:txBody>
      </p:sp>
    </p:spTree>
    <p:extLst>
      <p:ext uri="{BB962C8B-B14F-4D97-AF65-F5344CB8AC3E}">
        <p14:creationId xmlns:p14="http://schemas.microsoft.com/office/powerpoint/2010/main" val="1850028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4.pn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2.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hyperlink" Target="http://electoralcommission.org.uk/learning" TargetMode="Externa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20.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electoralcommission.org.uk/learning" TargetMode="External"/><Relationship Id="rId7"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Master" Target="../slideMasters/slideMaster3.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hyperlink" Target="http://electoralcommission.org.uk/learning" TargetMode="Externa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electoralcommission.org.uk/learning" TargetMode="External"/><Relationship Id="rId5" Type="http://schemas.openxmlformats.org/officeDocument/2006/relationships/image" Target="../media/image15.pn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Asset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42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2"/>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5"/>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542811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CE98481-9685-6643-B405-447CEACFBED1}"/>
              </a:ext>
            </a:extLst>
          </p:cNvPr>
          <p:cNvPicPr>
            <a:picLocks noChangeAspect="1"/>
          </p:cNvPicPr>
          <p:nvPr userDrawn="1"/>
        </p:nvPicPr>
        <p:blipFill>
          <a:blip r:embed="rId2"/>
          <a:srcRect/>
          <a:stretch/>
        </p:blipFill>
        <p:spPr>
          <a:xfrm>
            <a:off x="371475" y="1733852"/>
            <a:ext cx="411086" cy="411086"/>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3"/>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16022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2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F9790-708C-EB4F-8830-3055E1059395}"/>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Body Copy ">
            <a:extLst>
              <a:ext uri="{FF2B5EF4-FFF2-40B4-BE49-F238E27FC236}">
                <a16:creationId xmlns:a16="http://schemas.microsoft.com/office/drawing/2014/main" id="{F1E1B86D-D639-3D48-8C65-36BE690BBAEC}"/>
              </a:ext>
            </a:extLst>
          </p:cNvPr>
          <p:cNvSpPr>
            <a:spLocks noGrp="1"/>
          </p:cNvSpPr>
          <p:nvPr>
            <p:ph type="body" sz="quarter" idx="11"/>
          </p:nvPr>
        </p:nvSpPr>
        <p:spPr>
          <a:xfrm>
            <a:off x="390939" y="2395538"/>
            <a:ext cx="556059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16" name="Clock Icon">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10;&#10;Description automatically generated">
            <a:extLst>
              <a:ext uri="{FF2B5EF4-FFF2-40B4-BE49-F238E27FC236}">
                <a16:creationId xmlns:a16="http://schemas.microsoft.com/office/drawing/2014/main" id="{B9ECF356-AFB7-3540-A8B2-4CAC853A884F}"/>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Logo"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8" name="Footer Placeholder 7">
            <a:extLst>
              <a:ext uri="{FF2B5EF4-FFF2-40B4-BE49-F238E27FC236}">
                <a16:creationId xmlns:a16="http://schemas.microsoft.com/office/drawing/2014/main" id="{E11476ED-36DF-E34F-9EB7-E219B1103E23}"/>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extLst>
              <a:ext uri="{FF2B5EF4-FFF2-40B4-BE49-F238E27FC236}">
                <a16:creationId xmlns:a16="http://schemas.microsoft.com/office/drawing/2014/main" id="{AF77E441-67E1-D64B-882B-080B4DC3E600}"/>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700580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4" name="Picture 13">
            <a:extLst>
              <a:ext uri="{FF2B5EF4-FFF2-40B4-BE49-F238E27FC236}">
                <a16:creationId xmlns:a16="http://schemas.microsoft.com/office/drawing/2014/main" id="{001F01D4-EDE1-5A42-80EB-AC3EB61B5DC1}"/>
              </a:ext>
              <a:ext uri="{C183D7F6-B498-43B3-948B-1728B52AA6E4}">
                <adec:decorative xmlns:adec="http://schemas.microsoft.com/office/drawing/2017/decorative" val="1"/>
              </a:ext>
            </a:extLst>
          </p:cNvPr>
          <p:cNvPicPr>
            <a:picLocks noChangeAspect="1"/>
          </p:cNvPicPr>
          <p:nvPr userDrawn="1"/>
        </p:nvPicPr>
        <p:blipFill rotWithShape="1">
          <a:blip r:embed="rId3"/>
          <a:srcRect l="25552" b="7720"/>
          <a:stretch/>
        </p:blipFill>
        <p:spPr>
          <a:xfrm flipH="1">
            <a:off x="5329584" y="-108515"/>
            <a:ext cx="6862416" cy="6966515"/>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A530EBA1-26F8-B74E-9E2D-891C18D2E7C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13779B56-C50B-524F-BFE8-9D7D0565D28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559794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Slid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vider Slide Title">
            <a:extLst>
              <a:ext uri="{FF2B5EF4-FFF2-40B4-BE49-F238E27FC236}">
                <a16:creationId xmlns:a16="http://schemas.microsoft.com/office/drawing/2014/main" id="{B38C91CF-F009-594C-9925-E560F49311E0}"/>
              </a:ext>
            </a:extLst>
          </p:cNvPr>
          <p:cNvSpPr>
            <a:spLocks noGrp="1"/>
          </p:cNvSpPr>
          <p:nvPr>
            <p:ph type="title" hasCustomPrompt="1"/>
          </p:nvPr>
        </p:nvSpPr>
        <p:spPr>
          <a:xfrm>
            <a:off x="280516" y="1754021"/>
            <a:ext cx="6332625" cy="2852737"/>
          </a:xfrm>
        </p:spPr>
        <p:txBody>
          <a:bodyPr anchor="b"/>
          <a:lstStyle>
            <a:lvl1pPr>
              <a:defRPr sz="6000">
                <a:solidFill>
                  <a:schemeClr val="tx1"/>
                </a:solidFill>
              </a:defRPr>
            </a:lvl1pPr>
          </a:lstStyle>
          <a:p>
            <a:r>
              <a:rPr lang="en-US"/>
              <a:t>DIVIDER SLIDE</a:t>
            </a:r>
          </a:p>
        </p:txBody>
      </p:sp>
      <p:pic>
        <p:nvPicPr>
          <p:cNvPr id="12" name="Picture 11">
            <a:extLst>
              <a:ext uri="{FF2B5EF4-FFF2-40B4-BE49-F238E27FC236}">
                <a16:creationId xmlns:a16="http://schemas.microsoft.com/office/drawing/2014/main" id="{CF74366A-B832-8849-B002-8810EF926D6D}"/>
              </a:ext>
              <a:ext uri="{C183D7F6-B498-43B3-948B-1728B52AA6E4}">
                <adec:decorative xmlns:adec="http://schemas.microsoft.com/office/drawing/2017/decorative" val="1"/>
              </a:ext>
            </a:extLst>
          </p:cNvPr>
          <p:cNvPicPr>
            <a:picLocks noChangeAspect="1"/>
          </p:cNvPicPr>
          <p:nvPr userDrawn="1"/>
        </p:nvPicPr>
        <p:blipFill rotWithShape="1">
          <a:blip r:embed="rId2"/>
          <a:srcRect b="57732"/>
          <a:stretch/>
        </p:blipFill>
        <p:spPr>
          <a:xfrm>
            <a:off x="7626903" y="-454687"/>
            <a:ext cx="4793693" cy="6212394"/>
          </a:xfrm>
          <a:prstGeom prst="rect">
            <a:avLst/>
          </a:prstGeom>
        </p:spPr>
      </p:pic>
      <p:pic>
        <p:nvPicPr>
          <p:cNvPr id="11" name="Picture 10">
            <a:extLst>
              <a:ext uri="{FF2B5EF4-FFF2-40B4-BE49-F238E27FC236}">
                <a16:creationId xmlns:a16="http://schemas.microsoft.com/office/drawing/2014/main" id="{A1CC0C7C-BCDF-5145-8102-C3AF0EF3A3B2}"/>
              </a:ext>
              <a:ext uri="{C183D7F6-B498-43B3-948B-1728B52AA6E4}">
                <adec:decorative xmlns:adec="http://schemas.microsoft.com/office/drawing/2017/decorative" val="1"/>
              </a:ext>
            </a:extLst>
          </p:cNvPr>
          <p:cNvPicPr>
            <a:picLocks noChangeAspect="1"/>
          </p:cNvPicPr>
          <p:nvPr userDrawn="1"/>
        </p:nvPicPr>
        <p:blipFill rotWithShape="1">
          <a:blip r:embed="rId3"/>
          <a:srcRect l="3461" r="6942" b="3737"/>
          <a:stretch/>
        </p:blipFill>
        <p:spPr>
          <a:xfrm>
            <a:off x="5409078" y="-58315"/>
            <a:ext cx="6782923" cy="6925480"/>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EE5DE9C6-D72F-2E4D-9B9E-EDC4EA190387}"/>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57B3F263-4676-A44E-9AFF-EE6FF33585E3}"/>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584010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Title 1" descr="Large 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6" name="Footer Placeholder 7">
            <a:extLst>
              <a:ext uri="{FF2B5EF4-FFF2-40B4-BE49-F238E27FC236}">
                <a16:creationId xmlns:a16="http://schemas.microsoft.com/office/drawing/2014/main" id="{5A9F8D64-5966-3049-8413-6A1571A6DEB2}"/>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4"/>
            <a:extLst>
              <a:ext uri="{FF2B5EF4-FFF2-40B4-BE49-F238E27FC236}">
                <a16:creationId xmlns:a16="http://schemas.microsoft.com/office/drawing/2014/main" id="{7194B3DA-2EDB-1F47-A94A-DAA8EA865C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93120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Caption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hand side image" descr="Left hand Side Image&#10;">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5" y="476250"/>
            <a:ext cx="5543550"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Half page caption">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11" name="Picture 10">
            <a:extLst>
              <a:ext uri="{FF2B5EF4-FFF2-40B4-BE49-F238E27FC236}">
                <a16:creationId xmlns:a16="http://schemas.microsoft.com/office/drawing/2014/main" id="{45F1B18A-1DD4-9B47-82D1-90F524A483E2}"/>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10324956" y="486064"/>
            <a:ext cx="1459057" cy="733896"/>
          </a:xfrm>
          <a:prstGeom prst="rect">
            <a:avLst/>
          </a:prstGeom>
        </p:spPr>
      </p:pic>
      <p:sp>
        <p:nvSpPr>
          <p:cNvPr id="12" name="Footer Placeholder 7">
            <a:extLst>
              <a:ext uri="{FF2B5EF4-FFF2-40B4-BE49-F238E27FC236}">
                <a16:creationId xmlns:a16="http://schemas.microsoft.com/office/drawing/2014/main" id="{BD2479B8-70EE-5D43-8EAB-8E67C0A8661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3" name="Footer Placeholder 40">
            <a:hlinkClick r:id="rId4"/>
            <a:extLst>
              <a:ext uri="{FF2B5EF4-FFF2-40B4-BE49-F238E27FC236}">
                <a16:creationId xmlns:a16="http://schemas.microsoft.com/office/drawing/2014/main" id="{D78B451D-8147-0B4E-BC3A-198350B7297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335952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aption + White A">
    <p:spTree>
      <p:nvGrpSpPr>
        <p:cNvPr id="1" name=""/>
        <p:cNvGrpSpPr/>
        <p:nvPr/>
      </p:nvGrpSpPr>
      <p:grpSpPr>
        <a:xfrm>
          <a:off x="0" y="0"/>
          <a:ext cx="0" cy="0"/>
          <a:chOff x="0" y="0"/>
          <a:chExt cx="0" cy="0"/>
        </a:xfrm>
      </p:grpSpPr>
      <p:sp>
        <p:nvSpPr>
          <p:cNvPr id="4" name="Left hand side image">
            <a:extLst>
              <a:ext uri="{FF2B5EF4-FFF2-40B4-BE49-F238E27FC236}">
                <a16:creationId xmlns:a16="http://schemas.microsoft.com/office/drawing/2014/main" id="{0C45F228-C33E-1C44-815D-8D864A0C7EF7}"/>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2" name="Main Caption" descr="Caption&#10;">
            <a:extLst>
              <a:ext uri="{FF2B5EF4-FFF2-40B4-BE49-F238E27FC236}">
                <a16:creationId xmlns:a16="http://schemas.microsoft.com/office/drawing/2014/main" id="{B38C91CF-F009-594C-9925-E560F49311E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sp>
        <p:nvSpPr>
          <p:cNvPr id="12" name="Rectangle 11">
            <a:extLst>
              <a:ext uri="{FF2B5EF4-FFF2-40B4-BE49-F238E27FC236}">
                <a16:creationId xmlns:a16="http://schemas.microsoft.com/office/drawing/2014/main" id="{B7EB4D20-04A1-9247-8D72-AA1E69094D5D}"/>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3A1ECA7-33A9-F544-8B2E-0DE459F8126A}"/>
              </a:ext>
              <a:ext uri="{C183D7F6-B498-43B3-948B-1728B52AA6E4}">
                <adec:decorative xmlns:adec="http://schemas.microsoft.com/office/drawing/2017/decorative" val="1"/>
              </a:ext>
            </a:extLst>
          </p:cNvPr>
          <p:cNvPicPr>
            <a:picLocks noChangeAspect="1"/>
          </p:cNvPicPr>
          <p:nvPr userDrawn="1"/>
        </p:nvPicPr>
        <p:blipFill rotWithShape="1">
          <a:blip r:embed="rId2"/>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9" name="Picture 8">
            <a:extLst>
              <a:ext uri="{FF2B5EF4-FFF2-40B4-BE49-F238E27FC236}">
                <a16:creationId xmlns:a16="http://schemas.microsoft.com/office/drawing/2014/main" id="{03C6BB3C-BA96-684F-AA07-03763AA5287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pic>
        <p:nvPicPr>
          <p:cNvPr id="14" name="Picture 13" descr="Outline of a hand pointing at an image&#10;">
            <a:extLst>
              <a:ext uri="{FF2B5EF4-FFF2-40B4-BE49-F238E27FC236}">
                <a16:creationId xmlns:a16="http://schemas.microsoft.com/office/drawing/2014/main" id="{4D7DC8F0-7092-AB4D-9A67-29A0B5240436}"/>
              </a:ext>
            </a:extLst>
          </p:cNvPr>
          <p:cNvPicPr>
            <a:picLocks noChangeAspect="1"/>
          </p:cNvPicPr>
          <p:nvPr userDrawn="1"/>
        </p:nvPicPr>
        <p:blipFill rotWithShape="1">
          <a:blip r:embed="rId5"/>
          <a:srcRect l="52080"/>
          <a:stretch/>
        </p:blipFill>
        <p:spPr>
          <a:xfrm flipH="1">
            <a:off x="6025664" y="914400"/>
            <a:ext cx="1308810" cy="1572819"/>
          </a:xfrm>
          <a:prstGeom prst="rect">
            <a:avLst/>
          </a:prstGeom>
        </p:spPr>
      </p:pic>
      <p:sp>
        <p:nvSpPr>
          <p:cNvPr id="15" name="Footer Placeholder 7">
            <a:extLst>
              <a:ext uri="{FF2B5EF4-FFF2-40B4-BE49-F238E27FC236}">
                <a16:creationId xmlns:a16="http://schemas.microsoft.com/office/drawing/2014/main" id="{36E55B73-65A7-5E48-A39D-179CE61C5B24}"/>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9F28AC9-8D23-774D-907F-9E63E7E3A89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25915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 Caption + White B">
    <p:spTree>
      <p:nvGrpSpPr>
        <p:cNvPr id="1" name=""/>
        <p:cNvGrpSpPr/>
        <p:nvPr/>
      </p:nvGrpSpPr>
      <p:grpSpPr>
        <a:xfrm>
          <a:off x="0" y="0"/>
          <a:ext cx="0" cy="0"/>
          <a:chOff x="0" y="0"/>
          <a:chExt cx="0" cy="0"/>
        </a:xfrm>
      </p:grpSpPr>
      <p:sp>
        <p:nvSpPr>
          <p:cNvPr id="12" name="Left hand side image">
            <a:extLst>
              <a:ext uri="{FF2B5EF4-FFF2-40B4-BE49-F238E27FC236}">
                <a16:creationId xmlns:a16="http://schemas.microsoft.com/office/drawing/2014/main" id="{61E192B6-5A5F-E947-96A6-7A501DB8B696}"/>
              </a:ext>
            </a:extLst>
          </p:cNvPr>
          <p:cNvSpPr>
            <a:spLocks noGrp="1"/>
          </p:cNvSpPr>
          <p:nvPr>
            <p:ph type="pic" sz="quarter" idx="11" hasCustomPrompt="1"/>
          </p:nvPr>
        </p:nvSpPr>
        <p:spPr>
          <a:xfrm>
            <a:off x="371474" y="476250"/>
            <a:ext cx="5580064" cy="4799013"/>
          </a:xfrm>
        </p:spPr>
        <p:txBody>
          <a:bodyPr anchor="ctr"/>
          <a:lstStyle>
            <a:lvl1pPr marL="0" indent="0" algn="ctr">
              <a:buNone/>
              <a:defRPr>
                <a:solidFill>
                  <a:schemeClr val="tx1"/>
                </a:solidFill>
              </a:defRPr>
            </a:lvl1pPr>
          </a:lstStyle>
          <a:p>
            <a:r>
              <a:rPr lang="en-US"/>
              <a:t>CLICK THE ICON</a:t>
            </a:r>
            <a:br>
              <a:rPr lang="en-US"/>
            </a:br>
            <a:r>
              <a:rPr lang="en-US"/>
              <a:t>TO ADD AN IMAGE</a:t>
            </a:r>
          </a:p>
        </p:txBody>
      </p:sp>
      <p:sp>
        <p:nvSpPr>
          <p:cNvPr id="17" name="Main Caption" descr="Caption&#10;">
            <a:extLst>
              <a:ext uri="{FF2B5EF4-FFF2-40B4-BE49-F238E27FC236}">
                <a16:creationId xmlns:a16="http://schemas.microsoft.com/office/drawing/2014/main" id="{C409EEA0-299C-E441-B859-6B8AC6EB2320}"/>
              </a:ext>
            </a:extLst>
          </p:cNvPr>
          <p:cNvSpPr>
            <a:spLocks noGrp="1"/>
          </p:cNvSpPr>
          <p:nvPr>
            <p:ph type="title" hasCustomPrompt="1"/>
          </p:nvPr>
        </p:nvSpPr>
        <p:spPr>
          <a:xfrm>
            <a:off x="6276977" y="2069838"/>
            <a:ext cx="5507036" cy="3205425"/>
          </a:xfrm>
        </p:spPr>
        <p:txBody>
          <a:bodyPr anchor="t"/>
          <a:lstStyle>
            <a:lvl1pPr>
              <a:defRPr sz="6000">
                <a:solidFill>
                  <a:schemeClr val="tx1"/>
                </a:solidFill>
              </a:defRPr>
            </a:lvl1pPr>
          </a:lstStyle>
          <a:p>
            <a:r>
              <a:rPr lang="en-US"/>
              <a:t>CAPTION TO AN IMAGE PERHAPS</a:t>
            </a:r>
          </a:p>
        </p:txBody>
      </p:sp>
      <p:pic>
        <p:nvPicPr>
          <p:cNvPr id="18" name="Logo">
            <a:extLst>
              <a:ext uri="{FF2B5EF4-FFF2-40B4-BE49-F238E27FC236}">
                <a16:creationId xmlns:a16="http://schemas.microsoft.com/office/drawing/2014/main" id="{2D2EFA2F-70F2-7D4A-80D6-13474A102F3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9" name="Picture 18" descr="Outline of a hand pointing at an image&#10;">
            <a:extLst>
              <a:ext uri="{FF2B5EF4-FFF2-40B4-BE49-F238E27FC236}">
                <a16:creationId xmlns:a16="http://schemas.microsoft.com/office/drawing/2014/main" id="{142EF67F-F08A-9546-AB11-A538543EC91E}"/>
              </a:ext>
            </a:extLst>
          </p:cNvPr>
          <p:cNvPicPr>
            <a:picLocks noChangeAspect="1"/>
          </p:cNvPicPr>
          <p:nvPr userDrawn="1"/>
        </p:nvPicPr>
        <p:blipFill rotWithShape="1">
          <a:blip r:embed="rId3"/>
          <a:srcRect l="52080"/>
          <a:stretch/>
        </p:blipFill>
        <p:spPr>
          <a:xfrm flipH="1">
            <a:off x="6025664" y="914400"/>
            <a:ext cx="1308810" cy="1572819"/>
          </a:xfrm>
          <a:prstGeom prst="rect">
            <a:avLst/>
          </a:prstGeom>
        </p:spPr>
      </p:pic>
      <p:sp>
        <p:nvSpPr>
          <p:cNvPr id="13" name="Rectangle 12">
            <a:extLst>
              <a:ext uri="{FF2B5EF4-FFF2-40B4-BE49-F238E27FC236}">
                <a16:creationId xmlns:a16="http://schemas.microsoft.com/office/drawing/2014/main" id="{1C2E96A1-FF6E-F340-8DC9-35E8B97A1DEA}"/>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624074F-E391-1F4C-B38D-A820D17E0537}"/>
              </a:ext>
            </a:extLst>
          </p:cNvPr>
          <p:cNvPicPr>
            <a:picLocks noChangeAspect="1"/>
          </p:cNvPicPr>
          <p:nvPr userDrawn="1"/>
        </p:nvPicPr>
        <p:blipFill rotWithShape="1">
          <a:blip r:embed="rId4"/>
          <a:srcRect l="3461" r="6942" b="3737"/>
          <a:stretch/>
        </p:blipFill>
        <p:spPr>
          <a:xfrm>
            <a:off x="9481529" y="4099727"/>
            <a:ext cx="2710471" cy="2767437"/>
          </a:xfrm>
          <a:prstGeom prst="rect">
            <a:avLst/>
          </a:prstGeom>
        </p:spPr>
      </p:pic>
      <p:pic>
        <p:nvPicPr>
          <p:cNvPr id="10" name="Picture 9">
            <a:extLst>
              <a:ext uri="{FF2B5EF4-FFF2-40B4-BE49-F238E27FC236}">
                <a16:creationId xmlns:a16="http://schemas.microsoft.com/office/drawing/2014/main" id="{DC0B1812-F464-9741-A902-27413FFE2F14}"/>
              </a:ext>
            </a:extLst>
          </p:cNvPr>
          <p:cNvPicPr>
            <a:picLocks noChangeAspect="1"/>
          </p:cNvPicPr>
          <p:nvPr userDrawn="1"/>
        </p:nvPicPr>
        <p:blipFill>
          <a:blip r:embed="rId5"/>
          <a:stretch>
            <a:fillRect/>
          </a:stretch>
        </p:blipFill>
        <p:spPr>
          <a:xfrm>
            <a:off x="9843130" y="5714804"/>
            <a:ext cx="2032348" cy="1143196"/>
          </a:xfrm>
          <a:prstGeom prst="rect">
            <a:avLst/>
          </a:prstGeom>
        </p:spPr>
      </p:pic>
      <p:sp>
        <p:nvSpPr>
          <p:cNvPr id="15" name="Footer Placeholder 7">
            <a:extLst>
              <a:ext uri="{FF2B5EF4-FFF2-40B4-BE49-F238E27FC236}">
                <a16:creationId xmlns:a16="http://schemas.microsoft.com/office/drawing/2014/main" id="{3C94EC99-B9F0-F14D-93AC-E9756C1680D5}"/>
              </a:ext>
            </a:extLst>
          </p:cNvPr>
          <p:cNvSpPr>
            <a:spLocks noGrp="1"/>
          </p:cNvSpPr>
          <p:nvPr>
            <p:ph type="ftr" sz="quarter" idx="14"/>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73E1BBFE-78D4-7B4F-A76B-467B80FF1797}"/>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87696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descr="Image of teenage girl pondering with finger on chin">
            <a:extLst>
              <a:ext uri="{FF2B5EF4-FFF2-40B4-BE49-F238E27FC236}">
                <a16:creationId xmlns:a16="http://schemas.microsoft.com/office/drawing/2014/main" id="{89ACCAE7-F79D-1244-9E82-D871927DBA4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FEBDE36F-3F1F-8545-B061-931E3103E160}"/>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8" name="Title 1" descr="Main Quote&#10;">
            <a:extLst>
              <a:ext uri="{FF2B5EF4-FFF2-40B4-BE49-F238E27FC236}">
                <a16:creationId xmlns:a16="http://schemas.microsoft.com/office/drawing/2014/main" id="{CEFA90B8-DDDF-0749-AD7D-37B2C322D44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9" name="Title 1">
            <a:extLst>
              <a:ext uri="{FF2B5EF4-FFF2-40B4-BE49-F238E27FC236}">
                <a16:creationId xmlns:a16="http://schemas.microsoft.com/office/drawing/2014/main" id="{8AE57269-2D63-2547-8D46-F20246CF01DD}"/>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2" name="Picture 11">
            <a:extLst>
              <a:ext uri="{FF2B5EF4-FFF2-40B4-BE49-F238E27FC236}">
                <a16:creationId xmlns:a16="http://schemas.microsoft.com/office/drawing/2014/main" id="{6EAF50D2-F68C-9247-971B-26DEF29D20F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1584443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ssets">
    <p:bg>
      <p:bgPr>
        <a:solidFill>
          <a:schemeClr val="bg1"/>
        </a:solidFill>
        <a:effectLst/>
      </p:bgPr>
    </p:bg>
    <p:spTree>
      <p:nvGrpSpPr>
        <p:cNvPr id="1" name=""/>
        <p:cNvGrpSpPr/>
        <p:nvPr/>
      </p:nvGrpSpPr>
      <p:grpSpPr>
        <a:xfrm>
          <a:off x="0" y="0"/>
          <a:ext cx="0" cy="0"/>
          <a:chOff x="0" y="0"/>
          <a:chExt cx="0" cy="0"/>
        </a:xfrm>
      </p:grpSpPr>
      <p:pic>
        <p:nvPicPr>
          <p:cNvPr id="2" name="Clock icon" descr="Clock Icon&#10;">
            <a:extLst>
              <a:ext uri="{FF2B5EF4-FFF2-40B4-BE49-F238E27FC236}">
                <a16:creationId xmlns:a16="http://schemas.microsoft.com/office/drawing/2014/main" id="{81233334-9C7C-FA45-9A0F-305FCE41761D}"/>
              </a:ext>
            </a:extLst>
          </p:cNvPr>
          <p:cNvPicPr>
            <a:picLocks noChangeAspect="1"/>
          </p:cNvPicPr>
          <p:nvPr userDrawn="1"/>
        </p:nvPicPr>
        <p:blipFill>
          <a:blip r:embed="rId2"/>
          <a:stretch>
            <a:fillRect/>
          </a:stretch>
        </p:blipFill>
        <p:spPr>
          <a:xfrm>
            <a:off x="928028" y="904775"/>
            <a:ext cx="1207281" cy="1207281"/>
          </a:xfrm>
          <a:prstGeom prst="rect">
            <a:avLst/>
          </a:prstGeom>
        </p:spPr>
      </p:pic>
      <p:pic>
        <p:nvPicPr>
          <p:cNvPr id="3" name="Clock Icon">
            <a:extLst>
              <a:ext uri="{FF2B5EF4-FFF2-40B4-BE49-F238E27FC236}">
                <a16:creationId xmlns:a16="http://schemas.microsoft.com/office/drawing/2014/main" id="{80256BA0-99CF-0249-B055-44AA018C10BE}"/>
              </a:ext>
            </a:extLst>
          </p:cNvPr>
          <p:cNvPicPr>
            <a:picLocks noChangeAspect="1"/>
          </p:cNvPicPr>
          <p:nvPr userDrawn="1"/>
        </p:nvPicPr>
        <p:blipFill>
          <a:blip r:embed="rId3"/>
          <a:srcRect/>
          <a:stretch/>
        </p:blipFill>
        <p:spPr>
          <a:xfrm>
            <a:off x="2339898" y="904775"/>
            <a:ext cx="1207281" cy="1207281"/>
          </a:xfrm>
          <a:prstGeom prst="rect">
            <a:avLst/>
          </a:prstGeom>
        </p:spPr>
      </p:pic>
      <p:pic>
        <p:nvPicPr>
          <p:cNvPr id="4" name="Picture 3">
            <a:extLst>
              <a:ext uri="{FF2B5EF4-FFF2-40B4-BE49-F238E27FC236}">
                <a16:creationId xmlns:a16="http://schemas.microsoft.com/office/drawing/2014/main" id="{0CB42F06-448D-2D4F-8701-179E143DE1E2}"/>
              </a:ext>
            </a:extLst>
          </p:cNvPr>
          <p:cNvPicPr>
            <a:picLocks noChangeAspect="1"/>
          </p:cNvPicPr>
          <p:nvPr userDrawn="1"/>
        </p:nvPicPr>
        <p:blipFill>
          <a:blip r:embed="rId4"/>
          <a:stretch>
            <a:fillRect/>
          </a:stretch>
        </p:blipFill>
        <p:spPr>
          <a:xfrm>
            <a:off x="2339898" y="2221719"/>
            <a:ext cx="1207281" cy="1207281"/>
          </a:xfrm>
          <a:prstGeom prst="rect">
            <a:avLst/>
          </a:prstGeom>
        </p:spPr>
      </p:pic>
      <p:pic>
        <p:nvPicPr>
          <p:cNvPr id="5" name="Picture 4" descr="Outline of a hand pointing at an image&#10;">
            <a:extLst>
              <a:ext uri="{FF2B5EF4-FFF2-40B4-BE49-F238E27FC236}">
                <a16:creationId xmlns:a16="http://schemas.microsoft.com/office/drawing/2014/main" id="{780F56F2-D4D4-C74E-A204-1A630EA7293A}"/>
              </a:ext>
            </a:extLst>
          </p:cNvPr>
          <p:cNvPicPr>
            <a:picLocks noChangeAspect="1"/>
          </p:cNvPicPr>
          <p:nvPr userDrawn="1"/>
        </p:nvPicPr>
        <p:blipFill rotWithShape="1">
          <a:blip r:embed="rId5"/>
          <a:srcRect l="52080"/>
          <a:stretch/>
        </p:blipFill>
        <p:spPr>
          <a:xfrm flipH="1">
            <a:off x="643572" y="1826807"/>
            <a:ext cx="1594032" cy="1915575"/>
          </a:xfrm>
          <a:prstGeom prst="rect">
            <a:avLst/>
          </a:prstGeom>
        </p:spPr>
      </p:pic>
      <p:pic>
        <p:nvPicPr>
          <p:cNvPr id="12" name="Picture 11" descr="Large thumbs up image">
            <a:extLst>
              <a:ext uri="{FF2B5EF4-FFF2-40B4-BE49-F238E27FC236}">
                <a16:creationId xmlns:a16="http://schemas.microsoft.com/office/drawing/2014/main" id="{E9B57D97-8DAE-4249-B6B3-9685105D3D8E}"/>
              </a:ext>
              <a:ext uri="{C183D7F6-B498-43B3-948B-1728B52AA6E4}">
                <adec:decorative xmlns:adec="http://schemas.microsoft.com/office/drawing/2017/decorative" val="0"/>
              </a:ext>
            </a:extLst>
          </p:cNvPr>
          <p:cNvPicPr>
            <a:picLocks noChangeAspect="1"/>
          </p:cNvPicPr>
          <p:nvPr userDrawn="1"/>
        </p:nvPicPr>
        <p:blipFill rotWithShape="1">
          <a:blip r:embed="rId6"/>
          <a:srcRect l="368" t="1275" r="-2802" b="-6322"/>
          <a:stretch/>
        </p:blipFill>
        <p:spPr>
          <a:xfrm>
            <a:off x="392235" y="3742382"/>
            <a:ext cx="3852506" cy="3115618"/>
          </a:xfrm>
          <a:prstGeom prst="rect">
            <a:avLst/>
          </a:prstGeom>
        </p:spPr>
      </p:pic>
      <p:pic>
        <p:nvPicPr>
          <p:cNvPr id="13" name="Picture 12" descr="15 year old boy smiling in a puffer jacket">
            <a:extLst>
              <a:ext uri="{FF2B5EF4-FFF2-40B4-BE49-F238E27FC236}">
                <a16:creationId xmlns:a16="http://schemas.microsoft.com/office/drawing/2014/main" id="{C70302E2-C5FC-4143-8D48-933F4C37E1E1}"/>
              </a:ext>
            </a:extLst>
          </p:cNvPr>
          <p:cNvPicPr>
            <a:picLocks noChangeAspect="1"/>
          </p:cNvPicPr>
          <p:nvPr userDrawn="1"/>
        </p:nvPicPr>
        <p:blipFill rotWithShape="1">
          <a:blip r:embed="rId7"/>
          <a:srcRect l="18639" r="-794" b="3737"/>
          <a:stretch/>
        </p:blipFill>
        <p:spPr>
          <a:xfrm>
            <a:off x="4119744" y="309519"/>
            <a:ext cx="2801508" cy="3119482"/>
          </a:xfrm>
          <a:prstGeom prst="rect">
            <a:avLst/>
          </a:prstGeom>
        </p:spPr>
      </p:pic>
      <p:pic>
        <p:nvPicPr>
          <p:cNvPr id="14" name="Page Image" descr="16 year old girl with glasses , smiling, and carrying bag over one shoulder.">
            <a:extLst>
              <a:ext uri="{FF2B5EF4-FFF2-40B4-BE49-F238E27FC236}">
                <a16:creationId xmlns:a16="http://schemas.microsoft.com/office/drawing/2014/main" id="{AFA65587-F487-174F-80AD-2B1F9BFA76BC}"/>
              </a:ext>
              <a:ext uri="{C183D7F6-B498-43B3-948B-1728B52AA6E4}">
                <adec:decorative xmlns:adec="http://schemas.microsoft.com/office/drawing/2017/decorative" val="0"/>
              </a:ext>
            </a:extLst>
          </p:cNvPr>
          <p:cNvPicPr>
            <a:picLocks noChangeAspect="1"/>
          </p:cNvPicPr>
          <p:nvPr userDrawn="1"/>
        </p:nvPicPr>
        <p:blipFill rotWithShape="1">
          <a:blip r:embed="rId8"/>
          <a:srcRect b="9890"/>
          <a:stretch/>
        </p:blipFill>
        <p:spPr>
          <a:xfrm>
            <a:off x="6769077" y="171392"/>
            <a:ext cx="2479384" cy="3257608"/>
          </a:xfrm>
          <a:prstGeom prst="rect">
            <a:avLst/>
          </a:prstGeom>
        </p:spPr>
      </p:pic>
      <p:pic>
        <p:nvPicPr>
          <p:cNvPr id="15" name="Picture 14" descr="14 year old girl with thick black glasses and a pony tail. She leans slightly back, looking upwards with her finger on her chin she posing in deep thought.">
            <a:extLst>
              <a:ext uri="{FF2B5EF4-FFF2-40B4-BE49-F238E27FC236}">
                <a16:creationId xmlns:a16="http://schemas.microsoft.com/office/drawing/2014/main" id="{6C338992-763E-0E40-BBBE-9D17AB9A9EEF}"/>
              </a:ext>
            </a:extLst>
          </p:cNvPr>
          <p:cNvPicPr>
            <a:picLocks noChangeAspect="1"/>
          </p:cNvPicPr>
          <p:nvPr userDrawn="1"/>
        </p:nvPicPr>
        <p:blipFill rotWithShape="1">
          <a:blip r:embed="rId9"/>
          <a:srcRect l="1" r="-696"/>
          <a:stretch/>
        </p:blipFill>
        <p:spPr>
          <a:xfrm>
            <a:off x="6921251" y="3567127"/>
            <a:ext cx="2801011" cy="3300921"/>
          </a:xfrm>
          <a:prstGeom prst="rect">
            <a:avLst/>
          </a:prstGeom>
        </p:spPr>
      </p:pic>
      <p:pic>
        <p:nvPicPr>
          <p:cNvPr id="16" name="Picture 15" descr="17 year old young male, smiling and holding backpack over one shoulder">
            <a:extLst>
              <a:ext uri="{FF2B5EF4-FFF2-40B4-BE49-F238E27FC236}">
                <a16:creationId xmlns:a16="http://schemas.microsoft.com/office/drawing/2014/main" id="{F7A4DB0F-0EDB-5348-98B5-2B790507F8DF}"/>
              </a:ext>
            </a:extLst>
          </p:cNvPr>
          <p:cNvPicPr>
            <a:picLocks noChangeAspect="1"/>
          </p:cNvPicPr>
          <p:nvPr userDrawn="1"/>
        </p:nvPicPr>
        <p:blipFill rotWithShape="1">
          <a:blip r:embed="rId10"/>
          <a:srcRect l="7160" t="1670" r="7138" b="27593"/>
          <a:stretch/>
        </p:blipFill>
        <p:spPr>
          <a:xfrm>
            <a:off x="9202379" y="476251"/>
            <a:ext cx="2989621" cy="2952750"/>
          </a:xfrm>
          <a:prstGeom prst="rect">
            <a:avLst/>
          </a:prstGeom>
        </p:spPr>
      </p:pic>
      <p:pic>
        <p:nvPicPr>
          <p:cNvPr id="17" name="Picture 16" descr="16 year old girl with long wavy hair and glasses, her head tilted slightly to one side.">
            <a:extLst>
              <a:ext uri="{FF2B5EF4-FFF2-40B4-BE49-F238E27FC236}">
                <a16:creationId xmlns:a16="http://schemas.microsoft.com/office/drawing/2014/main" id="{CE8AB85E-4E52-014B-8FC3-49C090BB3F51}"/>
              </a:ext>
            </a:extLst>
          </p:cNvPr>
          <p:cNvPicPr>
            <a:picLocks noChangeAspect="1"/>
          </p:cNvPicPr>
          <p:nvPr userDrawn="1"/>
        </p:nvPicPr>
        <p:blipFill rotWithShape="1">
          <a:blip r:embed="rId11"/>
          <a:srcRect t="11876" b="27367"/>
          <a:stretch/>
        </p:blipFill>
        <p:spPr>
          <a:xfrm>
            <a:off x="8776762" y="3567127"/>
            <a:ext cx="3622010" cy="3300921"/>
          </a:xfrm>
          <a:prstGeom prst="rect">
            <a:avLst/>
          </a:prstGeom>
        </p:spPr>
      </p:pic>
      <p:pic>
        <p:nvPicPr>
          <p:cNvPr id="18" name="Picture 17" descr="18 year old female with nose ring, with her head slightly tilted back and a hint of a smile she exudes confidence.">
            <a:extLst>
              <a:ext uri="{FF2B5EF4-FFF2-40B4-BE49-F238E27FC236}">
                <a16:creationId xmlns:a16="http://schemas.microsoft.com/office/drawing/2014/main" id="{9CEC0F06-A9A2-7949-82CC-E93EC1D50A7F}"/>
              </a:ext>
              <a:ext uri="{C183D7F6-B498-43B3-948B-1728B52AA6E4}">
                <adec:decorative xmlns:adec="http://schemas.microsoft.com/office/drawing/2017/decorative" val="0"/>
              </a:ext>
            </a:extLst>
          </p:cNvPr>
          <p:cNvPicPr>
            <a:picLocks noChangeAspect="1"/>
          </p:cNvPicPr>
          <p:nvPr userDrawn="1"/>
        </p:nvPicPr>
        <p:blipFill rotWithShape="1">
          <a:blip r:embed="rId12"/>
          <a:srcRect l="20359" r="12231" b="8221"/>
          <a:stretch/>
        </p:blipFill>
        <p:spPr>
          <a:xfrm flipH="1">
            <a:off x="4135409" y="3448656"/>
            <a:ext cx="3064604" cy="3421406"/>
          </a:xfrm>
          <a:prstGeom prst="rect">
            <a:avLst/>
          </a:prstGeom>
        </p:spPr>
      </p:pic>
    </p:spTree>
    <p:extLst>
      <p:ext uri="{BB962C8B-B14F-4D97-AF65-F5344CB8AC3E}">
        <p14:creationId xmlns:p14="http://schemas.microsoft.com/office/powerpoint/2010/main" val="2232264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 descr="Image of teenage girl pondering with finger on chin">
            <a:extLst>
              <a:ext uri="{FF2B5EF4-FFF2-40B4-BE49-F238E27FC236}">
                <a16:creationId xmlns:a16="http://schemas.microsoft.com/office/drawing/2014/main" id="{AF6F1F5F-250A-FE4A-ACD7-2D05B5CF7E26}"/>
              </a:ext>
            </a:extLst>
          </p:cNvPr>
          <p:cNvPicPr>
            <a:picLocks noChangeAspect="1"/>
          </p:cNvPicPr>
          <p:nvPr userDrawn="1"/>
        </p:nvPicPr>
        <p:blipFill rotWithShape="1">
          <a:blip r:embed="rId2"/>
          <a:srcRect l="-363" r="6016"/>
          <a:stretch/>
        </p:blipFill>
        <p:spPr>
          <a:xfrm rot="1043764" flipH="1">
            <a:off x="-727137" y="1341028"/>
            <a:ext cx="5225143" cy="6572049"/>
          </a:xfrm>
          <a:prstGeom prst="rect">
            <a:avLst/>
          </a:prstGeom>
        </p:spPr>
      </p:pic>
      <p:pic>
        <p:nvPicPr>
          <p:cNvPr id="15" name="Picture 14">
            <a:extLst>
              <a:ext uri="{FF2B5EF4-FFF2-40B4-BE49-F238E27FC236}">
                <a16:creationId xmlns:a16="http://schemas.microsoft.com/office/drawing/2014/main" id="{51995C43-CD70-EA49-B257-3390055EDFE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6" name="Title 1">
            <a:extLst>
              <a:ext uri="{FF2B5EF4-FFF2-40B4-BE49-F238E27FC236}">
                <a16:creationId xmlns:a16="http://schemas.microsoft.com/office/drawing/2014/main" id="{DB0BFB95-A8CC-5A4C-9753-98855CE1886F}"/>
              </a:ext>
              <a:ext uri="{C183D7F6-B498-43B3-948B-1728B52AA6E4}">
                <adec:decorative xmlns:adec="http://schemas.microsoft.com/office/drawing/2017/decorative" val="1"/>
              </a:ext>
            </a:extLst>
          </p:cNvPr>
          <p:cNvSpPr txBox="1">
            <a:spLocks/>
          </p:cNvSpPr>
          <p:nvPr userDrawn="1"/>
        </p:nvSpPr>
        <p:spPr>
          <a:xfrm>
            <a:off x="11254154" y="3426488"/>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sp>
        <p:nvSpPr>
          <p:cNvPr id="17" name="Title 1" descr="Main Quote&#10;">
            <a:extLst>
              <a:ext uri="{FF2B5EF4-FFF2-40B4-BE49-F238E27FC236}">
                <a16:creationId xmlns:a16="http://schemas.microsoft.com/office/drawing/2014/main" id="{03559090-BADF-C94D-8E1B-1DB60FDEFC6A}"/>
              </a:ext>
            </a:extLst>
          </p:cNvPr>
          <p:cNvSpPr>
            <a:spLocks noGrp="1"/>
          </p:cNvSpPr>
          <p:nvPr>
            <p:ph type="title" hasCustomPrompt="1"/>
          </p:nvPr>
        </p:nvSpPr>
        <p:spPr>
          <a:xfrm>
            <a:off x="3704843" y="1756599"/>
            <a:ext cx="8170635" cy="3581826"/>
          </a:xfrm>
        </p:spPr>
        <p:txBody>
          <a:bodyPr anchor="t"/>
          <a:lstStyle>
            <a:lvl1pPr>
              <a:defRPr sz="6000">
                <a:solidFill>
                  <a:schemeClr val="tx1"/>
                </a:solidFill>
              </a:defRPr>
            </a:lvl1pPr>
          </a:lstStyle>
          <a:p>
            <a:r>
              <a:rPr lang="en-US"/>
              <a:t>MAYBE YOU WANT AN INSPIRATIONAL QUOTE</a:t>
            </a:r>
          </a:p>
        </p:txBody>
      </p:sp>
      <p:sp>
        <p:nvSpPr>
          <p:cNvPr id="18" name="Title 1">
            <a:extLst>
              <a:ext uri="{FF2B5EF4-FFF2-40B4-BE49-F238E27FC236}">
                <a16:creationId xmlns:a16="http://schemas.microsoft.com/office/drawing/2014/main" id="{D6763833-69F3-6B41-85E8-FFA2E28E5CF5}"/>
              </a:ext>
              <a:ext uri="{C183D7F6-B498-43B3-948B-1728B52AA6E4}">
                <adec:decorative xmlns:adec="http://schemas.microsoft.com/office/drawing/2017/decorative" val="1"/>
              </a:ext>
            </a:extLst>
          </p:cNvPr>
          <p:cNvSpPr txBox="1">
            <a:spLocks/>
          </p:cNvSpPr>
          <p:nvPr userDrawn="1"/>
        </p:nvSpPr>
        <p:spPr>
          <a:xfrm>
            <a:off x="3704843" y="0"/>
            <a:ext cx="723481" cy="2009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i="0" kern="1200">
                <a:solidFill>
                  <a:schemeClr val="bg1"/>
                </a:solidFill>
                <a:latin typeface="Montserrat Black" pitchFamily="2" charset="77"/>
                <a:ea typeface="+mj-ea"/>
                <a:cs typeface="+mj-cs"/>
              </a:defRPr>
            </a:lvl1pPr>
          </a:lstStyle>
          <a:p>
            <a:r>
              <a:rPr lang="en-US">
                <a:solidFill>
                  <a:schemeClr val="tx1"/>
                </a:solidFill>
              </a:rPr>
              <a:t>“</a:t>
            </a:r>
          </a:p>
        </p:txBody>
      </p:sp>
      <p:pic>
        <p:nvPicPr>
          <p:cNvPr id="19" name="Picture 18">
            <a:extLst>
              <a:ext uri="{FF2B5EF4-FFF2-40B4-BE49-F238E27FC236}">
                <a16:creationId xmlns:a16="http://schemas.microsoft.com/office/drawing/2014/main" id="{4351FCA7-2B5A-B547-84B4-B375ADF39D2F}"/>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10324956" y="486064"/>
            <a:ext cx="1459057" cy="733896"/>
          </a:xfrm>
          <a:prstGeom prst="rect">
            <a:avLst/>
          </a:prstGeom>
        </p:spPr>
      </p:pic>
    </p:spTree>
    <p:extLst>
      <p:ext uri="{BB962C8B-B14F-4D97-AF65-F5344CB8AC3E}">
        <p14:creationId xmlns:p14="http://schemas.microsoft.com/office/powerpoint/2010/main" val="3856545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94624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Grid A">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93147289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Montserrat" pitchFamily="2" charset="77"/>
                        <a:ea typeface="+mn-ea"/>
                        <a:cs typeface="+mn-cs"/>
                      </a:endParaRP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381DA2B3-749F-2649-A416-7D1CD8D42ADC}"/>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1107347D-C007-A444-8639-086F4A9AC55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400599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able">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472709803"/>
              </p:ext>
            </p:extLst>
          </p:nvPr>
        </p:nvGraphicFramePr>
        <p:xfrm>
          <a:off x="371475" y="1587638"/>
          <a:ext cx="11412538" cy="4127168"/>
        </p:xfrm>
        <a:graphic>
          <a:graphicData uri="http://schemas.openxmlformats.org/drawingml/2006/table">
            <a:tbl>
              <a:tblPr bandRow="1">
                <a:tableStyleId>{5C22544A-7EE6-4342-B048-85BDC9FD1C3A}</a:tableStyleId>
              </a:tblPr>
              <a:tblGrid>
                <a:gridCol w="5706269">
                  <a:extLst>
                    <a:ext uri="{9D8B030D-6E8A-4147-A177-3AD203B41FA5}">
                      <a16:colId xmlns:a16="http://schemas.microsoft.com/office/drawing/2014/main" val="3872099780"/>
                    </a:ext>
                  </a:extLst>
                </a:gridCol>
                <a:gridCol w="5706269">
                  <a:extLst>
                    <a:ext uri="{9D8B030D-6E8A-4147-A177-3AD203B41FA5}">
                      <a16:colId xmlns:a16="http://schemas.microsoft.com/office/drawing/2014/main" val="55130738"/>
                    </a:ext>
                  </a:extLst>
                </a:gridCol>
              </a:tblGrid>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10317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ontserrat" pitchFamily="2" charset="77"/>
                          <a:ea typeface="+mn-ea"/>
                          <a:cs typeface="+mn-cs"/>
                        </a:rPr>
                        <a:t>This is where you will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ontserrat" pitchFamily="2" charset="77"/>
                          <a:ea typeface="+mn-ea"/>
                          <a:cs typeface="+mn-cs"/>
                        </a:rPr>
                        <a:t>Body copy</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7FF1B7C6-6E20-CB4D-80E7-BFB6C3DA29C5}"/>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52A27B6B-C1FB-F84D-B32E-2284DF72D4A8}"/>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5135525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Grid A">
    <p:spTree>
      <p:nvGrpSpPr>
        <p:cNvPr id="1" name=""/>
        <p:cNvGrpSpPr/>
        <p:nvPr/>
      </p:nvGrpSpPr>
      <p:grpSpPr>
        <a:xfrm>
          <a:off x="0" y="0"/>
          <a:ext cx="0" cy="0"/>
          <a:chOff x="0" y="0"/>
          <a:chExt cx="0" cy="0"/>
        </a:xfrm>
      </p:grpSpPr>
      <p:sp>
        <p:nvSpPr>
          <p:cNvPr id="8" name="Main Ti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18"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3147656918"/>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E7BD">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00E7BD">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A4C3B688-999A-5447-9DBA-652646CA3A68}"/>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77BCF7-CD93-7A49-9226-91BD8E9E1C1F}"/>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86658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Grid B">
    <p:spTree>
      <p:nvGrpSpPr>
        <p:cNvPr id="1" name=""/>
        <p:cNvGrpSpPr/>
        <p:nvPr/>
      </p:nvGrpSpPr>
      <p:grpSpPr>
        <a:xfrm>
          <a:off x="0" y="0"/>
          <a:ext cx="0" cy="0"/>
          <a:chOff x="0" y="0"/>
          <a:chExt cx="0" cy="0"/>
        </a:xfrm>
      </p:grpSpPr>
      <p:sp>
        <p:nvSpPr>
          <p:cNvPr id="8" name="Main title">
            <a:extLst>
              <a:ext uri="{FF2B5EF4-FFF2-40B4-BE49-F238E27FC236}">
                <a16:creationId xmlns:a16="http://schemas.microsoft.com/office/drawing/2014/main" id="{81E73C35-F00D-244E-B829-BA7F4E67551B}"/>
              </a:ext>
            </a:extLst>
          </p:cNvPr>
          <p:cNvSpPr>
            <a:spLocks noGrp="1"/>
          </p:cNvSpPr>
          <p:nvPr>
            <p:ph type="title" hasCustomPrompt="1"/>
          </p:nvPr>
        </p:nvSpPr>
        <p:spPr>
          <a:xfrm>
            <a:off x="290455" y="467140"/>
            <a:ext cx="7689574" cy="688420"/>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graphicFrame>
        <p:nvGraphicFramePr>
          <p:cNvPr id="18" name="Table" descr="True or False Table&#10;">
            <a:extLst>
              <a:ext uri="{FF2B5EF4-FFF2-40B4-BE49-F238E27FC236}">
                <a16:creationId xmlns:a16="http://schemas.microsoft.com/office/drawing/2014/main" id="{9A364887-69AB-A540-BF97-AA2BE3E3EB7D}"/>
              </a:ext>
            </a:extLst>
          </p:cNvPr>
          <p:cNvGraphicFramePr>
            <a:graphicFrameLocks noGrp="1"/>
          </p:cNvGraphicFramePr>
          <p:nvPr userDrawn="1">
            <p:extLst>
              <p:ext uri="{D42A27DB-BD31-4B8C-83A1-F6EECF244321}">
                <p14:modId xmlns:p14="http://schemas.microsoft.com/office/powerpoint/2010/main" val="2425110943"/>
              </p:ext>
            </p:extLst>
          </p:nvPr>
        </p:nvGraphicFramePr>
        <p:xfrm>
          <a:off x="371475" y="1587639"/>
          <a:ext cx="11412536" cy="4098496"/>
        </p:xfrm>
        <a:graphic>
          <a:graphicData uri="http://schemas.openxmlformats.org/drawingml/2006/table">
            <a:tbl>
              <a:tblPr firstRow="1" bandRow="1">
                <a:tableStyleId>{5C22544A-7EE6-4342-B048-85BDC9FD1C3A}</a:tableStyleId>
              </a:tblPr>
              <a:tblGrid>
                <a:gridCol w="7044209">
                  <a:extLst>
                    <a:ext uri="{9D8B030D-6E8A-4147-A177-3AD203B41FA5}">
                      <a16:colId xmlns:a16="http://schemas.microsoft.com/office/drawing/2014/main" val="3872099780"/>
                    </a:ext>
                  </a:extLst>
                </a:gridCol>
                <a:gridCol w="1396720">
                  <a:extLst>
                    <a:ext uri="{9D8B030D-6E8A-4147-A177-3AD203B41FA5}">
                      <a16:colId xmlns:a16="http://schemas.microsoft.com/office/drawing/2014/main" val="55130738"/>
                    </a:ext>
                  </a:extLst>
                </a:gridCol>
                <a:gridCol w="1386673">
                  <a:extLst>
                    <a:ext uri="{9D8B030D-6E8A-4147-A177-3AD203B41FA5}">
                      <a16:colId xmlns:a16="http://schemas.microsoft.com/office/drawing/2014/main" val="1454737185"/>
                    </a:ext>
                  </a:extLst>
                </a:gridCol>
                <a:gridCol w="1584934">
                  <a:extLst>
                    <a:ext uri="{9D8B030D-6E8A-4147-A177-3AD203B41FA5}">
                      <a16:colId xmlns:a16="http://schemas.microsoft.com/office/drawing/2014/main" val="1397307120"/>
                    </a:ext>
                  </a:extLst>
                </a:gridCol>
              </a:tblGrid>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a:t>
                      </a:r>
                    </a:p>
                  </a:txBody>
                  <a:tcPr marL="144000" marR="144000" marT="144000" marB="14400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True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False</a:t>
                      </a:r>
                    </a:p>
                  </a:txBody>
                  <a:tcPr marL="144000" marR="144000" marT="144000" marB="144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Don’t know</a:t>
                      </a:r>
                    </a:p>
                  </a:txBody>
                  <a:tcPr marL="144000" marR="144000" marT="144000" marB="14400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solidFill>
                  </a:tcPr>
                </a:tc>
                <a:extLst>
                  <a:ext uri="{0D108BD9-81ED-4DB2-BD59-A6C34878D82A}">
                    <a16:rowId xmlns:a16="http://schemas.microsoft.com/office/drawing/2014/main" val="1350412085"/>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620830883"/>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3702979732"/>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981677"/>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87314365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1099833308"/>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2938874036"/>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8BFF">
                        <a:alpha val="15000"/>
                      </a:srgbClr>
                    </a:solidFill>
                  </a:tcPr>
                </a:tc>
                <a:extLst>
                  <a:ext uri="{0D108BD9-81ED-4DB2-BD59-A6C34878D82A}">
                    <a16:rowId xmlns:a16="http://schemas.microsoft.com/office/drawing/2014/main" val="4106808100"/>
                  </a:ext>
                </a:extLst>
              </a:tr>
              <a:tr h="4496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rPr>
                        <a:t>Question body here</a:t>
                      </a:r>
                    </a:p>
                  </a:txBody>
                  <a:tcPr marL="144000" marR="144000" marT="108000" marB="10800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chemeClr val="tx1">
                            <a:lumMod val="95000"/>
                            <a:lumOff val="5000"/>
                          </a:schemeClr>
                        </a:solidFill>
                        <a:effectLst/>
                        <a:uLnTx/>
                        <a:uFillTx/>
                        <a:latin typeface="Montserrat" pitchFamily="2" charset="77"/>
                        <a:ea typeface="+mn-ea"/>
                        <a:cs typeface="+mn-cs"/>
                      </a:endParaRPr>
                    </a:p>
                  </a:txBody>
                  <a:tcPr marL="144000" marR="144000" marT="108000" marB="10800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8BFF">
                        <a:alpha val="23000"/>
                      </a:srgbClr>
                    </a:solidFill>
                  </a:tcPr>
                </a:tc>
                <a:extLst>
                  <a:ext uri="{0D108BD9-81ED-4DB2-BD59-A6C34878D82A}">
                    <a16:rowId xmlns:a16="http://schemas.microsoft.com/office/drawing/2014/main" val="1340014825"/>
                  </a:ext>
                </a:extLst>
              </a:tr>
            </a:tbl>
          </a:graphicData>
        </a:graphic>
      </p:graphicFrame>
      <p:pic>
        <p:nvPicPr>
          <p:cNvPr id="9" name="Picture 8">
            <a:extLst>
              <a:ext uri="{FF2B5EF4-FFF2-40B4-BE49-F238E27FC236}">
                <a16:creationId xmlns:a16="http://schemas.microsoft.com/office/drawing/2014/main" id="{E6E42149-242C-7440-A6EF-430A5679683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10395293" y="389693"/>
            <a:ext cx="1459057" cy="846253"/>
          </a:xfrm>
          <a:prstGeom prst="rect">
            <a:avLst/>
          </a:prstGeom>
        </p:spPr>
      </p:pic>
      <p:pic>
        <p:nvPicPr>
          <p:cNvPr id="10" name="Picture 9">
            <a:extLst>
              <a:ext uri="{FF2B5EF4-FFF2-40B4-BE49-F238E27FC236}">
                <a16:creationId xmlns:a16="http://schemas.microsoft.com/office/drawing/2014/main" id="{9631EE11-DCE4-8248-9FFB-E25806A3681B}"/>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sp>
        <p:nvSpPr>
          <p:cNvPr id="11" name="Footer Placeholder 7">
            <a:extLst>
              <a:ext uri="{FF2B5EF4-FFF2-40B4-BE49-F238E27FC236}">
                <a16:creationId xmlns:a16="http://schemas.microsoft.com/office/drawing/2014/main" id="{8845E985-17D4-6B47-9D46-CCDEF185606A}"/>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2" name="Footer Placeholder 40">
            <a:hlinkClick r:id="rId4"/>
            <a:extLst>
              <a:ext uri="{FF2B5EF4-FFF2-40B4-BE49-F238E27FC236}">
                <a16:creationId xmlns:a16="http://schemas.microsoft.com/office/drawing/2014/main" id="{2BEE69F6-8F5A-B944-9F99-948300CE71B0}"/>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431196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liment A Exam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ain title">
            <a:extLst>
              <a:ext uri="{FF2B5EF4-FFF2-40B4-BE49-F238E27FC236}">
                <a16:creationId xmlns:a16="http://schemas.microsoft.com/office/drawing/2014/main" id="{B58F0B3C-D295-FF44-AF15-E3683C23AE75}"/>
              </a:ext>
            </a:extLst>
          </p:cNvPr>
          <p:cNvSpPr txBox="1">
            <a:spLocks/>
          </p:cNvSpPr>
          <p:nvPr userDrawn="1"/>
        </p:nvSpPr>
        <p:spPr>
          <a:xfrm>
            <a:off x="6240462" y="2198274"/>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noFill/>
                </a:ln>
                <a:solidFill>
                  <a:schemeClr val="bg1"/>
                </a:solidFill>
                <a:latin typeface="Montserrat ExtraBold" pitchFamily="2" charset="77"/>
              </a:rPr>
              <a:t>BINGO!</a:t>
            </a:r>
          </a:p>
        </p:txBody>
      </p:sp>
      <p:pic>
        <p:nvPicPr>
          <p:cNvPr id="23" name="Main Image" descr="Large thumbs up image">
            <a:extLst>
              <a:ext uri="{FF2B5EF4-FFF2-40B4-BE49-F238E27FC236}">
                <a16:creationId xmlns:a16="http://schemas.microsoft.com/office/drawing/2014/main" id="{95E1D273-96DA-3E4C-A446-B8577EB02279}"/>
              </a:ext>
              <a:ext uri="{C183D7F6-B498-43B3-948B-1728B52AA6E4}">
                <adec:decorative xmlns:adec="http://schemas.microsoft.com/office/drawing/2017/decorative" val="0"/>
              </a:ext>
            </a:extLst>
          </p:cNvPr>
          <p:cNvPicPr>
            <a:picLocks noChangeAspect="1"/>
          </p:cNvPicPr>
          <p:nvPr userDrawn="1"/>
        </p:nvPicPr>
        <p:blipFill rotWithShape="1">
          <a:blip r:embed="rId2"/>
          <a:srcRect l="18641" r="-1601"/>
          <a:stretch/>
        </p:blipFill>
        <p:spPr>
          <a:xfrm>
            <a:off x="0" y="486064"/>
            <a:ext cx="6456504" cy="6137464"/>
          </a:xfrm>
          <a:prstGeom prst="rect">
            <a:avLst/>
          </a:prstGeom>
        </p:spPr>
      </p:pic>
      <p:sp>
        <p:nvSpPr>
          <p:cNvPr id="31" name="Title 1">
            <a:extLst>
              <a:ext uri="{FF2B5EF4-FFF2-40B4-BE49-F238E27FC236}">
                <a16:creationId xmlns:a16="http://schemas.microsoft.com/office/drawing/2014/main" id="{F32A8B07-4FFF-4F42-8E35-0C542557813D}"/>
              </a:ext>
              <a:ext uri="{C183D7F6-B498-43B3-948B-1728B52AA6E4}">
                <adec:decorative xmlns:adec="http://schemas.microsoft.com/office/drawing/2017/decorative" val="1"/>
              </a:ext>
            </a:extLst>
          </p:cNvPr>
          <p:cNvSpPr txBox="1">
            <a:spLocks/>
          </p:cNvSpPr>
          <p:nvPr userDrawn="1"/>
        </p:nvSpPr>
        <p:spPr>
          <a:xfrm>
            <a:off x="6240462" y="1123100"/>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2" name="Title 1">
            <a:extLst>
              <a:ext uri="{FF2B5EF4-FFF2-40B4-BE49-F238E27FC236}">
                <a16:creationId xmlns:a16="http://schemas.microsoft.com/office/drawing/2014/main" id="{118692AA-6DA9-7247-9E3D-A3425B6CC6D8}"/>
              </a:ext>
              <a:ext uri="{C183D7F6-B498-43B3-948B-1728B52AA6E4}">
                <adec:decorative xmlns:adec="http://schemas.microsoft.com/office/drawing/2017/decorative" val="1"/>
              </a:ext>
            </a:extLst>
          </p:cNvPr>
          <p:cNvSpPr txBox="1">
            <a:spLocks/>
          </p:cNvSpPr>
          <p:nvPr userDrawn="1"/>
        </p:nvSpPr>
        <p:spPr>
          <a:xfrm>
            <a:off x="6240463" y="7807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3" name="Title 1">
            <a:extLst>
              <a:ext uri="{FF2B5EF4-FFF2-40B4-BE49-F238E27FC236}">
                <a16:creationId xmlns:a16="http://schemas.microsoft.com/office/drawing/2014/main" id="{DCA1753D-B243-014E-92F0-8E592D4D47AE}"/>
              </a:ext>
              <a:ext uri="{C183D7F6-B498-43B3-948B-1728B52AA6E4}">
                <adec:decorative xmlns:adec="http://schemas.microsoft.com/office/drawing/2017/decorative" val="1"/>
              </a:ext>
            </a:extLst>
          </p:cNvPr>
          <p:cNvSpPr txBox="1">
            <a:spLocks/>
          </p:cNvSpPr>
          <p:nvPr userDrawn="1"/>
        </p:nvSpPr>
        <p:spPr>
          <a:xfrm>
            <a:off x="6240462" y="4398863"/>
            <a:ext cx="5543551"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sp>
        <p:nvSpPr>
          <p:cNvPr id="34" name="Title 1">
            <a:extLst>
              <a:ext uri="{FF2B5EF4-FFF2-40B4-BE49-F238E27FC236}">
                <a16:creationId xmlns:a16="http://schemas.microsoft.com/office/drawing/2014/main" id="{19EC8F16-FC3B-AA40-BBB1-7E0659FA7AE3}"/>
              </a:ext>
              <a:ext uri="{C183D7F6-B498-43B3-948B-1728B52AA6E4}">
                <adec:decorative xmlns:adec="http://schemas.microsoft.com/office/drawing/2017/decorative" val="1"/>
              </a:ext>
            </a:extLst>
          </p:cNvPr>
          <p:cNvSpPr txBox="1">
            <a:spLocks/>
          </p:cNvSpPr>
          <p:nvPr userDrawn="1"/>
        </p:nvSpPr>
        <p:spPr>
          <a:xfrm>
            <a:off x="6240463" y="3313641"/>
            <a:ext cx="5543550" cy="197134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9600" b="1" i="0" kern="1200">
                <a:solidFill>
                  <a:schemeClr val="tx1"/>
                </a:solidFill>
                <a:latin typeface="Montserrat Black" pitchFamily="2" charset="77"/>
                <a:ea typeface="+mj-ea"/>
                <a:cs typeface="+mj-cs"/>
              </a:defRPr>
            </a:lvl1pPr>
          </a:lstStyle>
          <a:p>
            <a:pPr algn="ctr"/>
            <a:r>
              <a:rPr lang="en-US" b="1" i="0">
                <a:ln w="15875">
                  <a:solidFill>
                    <a:schemeClr val="bg1"/>
                  </a:solidFill>
                </a:ln>
                <a:noFill/>
                <a:latin typeface="Montserrat ExtraBold" pitchFamily="2" charset="77"/>
              </a:rPr>
              <a:t>BINGO!</a:t>
            </a:r>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230BF9A5-9C01-4D4E-AD84-8223F52AC159}"/>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3E37FD08-65BB-EC45-BC73-DB06F8042E9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699056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limen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5F61710B-A6E9-F24E-AB4A-EF9A39AAA3E4}"/>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3777E145-9901-A34C-900B-BEDD4B8786CD}"/>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5B5E8E0F-8ABE-5141-8B58-45EFEDFAE4C7}"/>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C8539CC6-ABD0-8E47-8A80-B78BEA39744C}"/>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19" name="Text Placeholder 3">
            <a:extLst>
              <a:ext uri="{FF2B5EF4-FFF2-40B4-BE49-F238E27FC236}">
                <a16:creationId xmlns:a16="http://schemas.microsoft.com/office/drawing/2014/main" id="{C67CEA9B-81F3-5946-8974-A19F69EE5D6C}"/>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3" name="Picture 22" descr="Large thumbs up image">
            <a:extLst>
              <a:ext uri="{FF2B5EF4-FFF2-40B4-BE49-F238E27FC236}">
                <a16:creationId xmlns:a16="http://schemas.microsoft.com/office/drawing/2014/main" id="{95E1D273-96DA-3E4C-A446-B8577EB02279}"/>
              </a:ext>
            </a:extLst>
          </p:cNvPr>
          <p:cNvPicPr>
            <a:picLocks noChangeAspect="1"/>
          </p:cNvPicPr>
          <p:nvPr userDrawn="1"/>
        </p:nvPicPr>
        <p:blipFill rotWithShape="1">
          <a:blip r:embed="rId3"/>
          <a:srcRect l="18641" r="-1601"/>
          <a:stretch/>
        </p:blipFill>
        <p:spPr>
          <a:xfrm>
            <a:off x="0" y="486064"/>
            <a:ext cx="6456504" cy="6137464"/>
          </a:xfrm>
          <a:prstGeom prst="rect">
            <a:avLst/>
          </a:prstGeom>
        </p:spPr>
      </p:pic>
      <p:pic>
        <p:nvPicPr>
          <p:cNvPr id="24" name="Picture 23">
            <a:extLst>
              <a:ext uri="{FF2B5EF4-FFF2-40B4-BE49-F238E27FC236}">
                <a16:creationId xmlns:a16="http://schemas.microsoft.com/office/drawing/2014/main" id="{DE11C155-14E3-A541-A2C0-B09D48D4D224}"/>
              </a:ext>
              <a:ext uri="{C183D7F6-B498-43B3-948B-1728B52AA6E4}">
                <adec:decorative xmlns:adec="http://schemas.microsoft.com/office/drawing/2017/decorative" val="1"/>
              </a:ext>
            </a:extLst>
          </p:cNvPr>
          <p:cNvPicPr>
            <a:picLocks noChangeAspect="1"/>
          </p:cNvPicPr>
          <p:nvPr userDrawn="1"/>
        </p:nvPicPr>
        <p:blipFill>
          <a:blip r:embed="rId4"/>
          <a:srcRect/>
          <a:stretch/>
        </p:blipFill>
        <p:spPr>
          <a:xfrm>
            <a:off x="371475" y="486064"/>
            <a:ext cx="1459057" cy="733896"/>
          </a:xfrm>
          <a:prstGeom prst="rect">
            <a:avLst/>
          </a:prstGeom>
        </p:spPr>
      </p:pic>
      <p:sp>
        <p:nvSpPr>
          <p:cNvPr id="13" name="Footer Placeholder 7">
            <a:extLst>
              <a:ext uri="{FF2B5EF4-FFF2-40B4-BE49-F238E27FC236}">
                <a16:creationId xmlns:a16="http://schemas.microsoft.com/office/drawing/2014/main" id="{FBE5A209-02AB-2E4A-A0D6-580E23658093}"/>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518ED22E-CF47-CB49-B148-A90F0C8E42A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2632133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liment B">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0DC8F9-5F33-524B-BB1E-1EE5561FBD95}"/>
              </a:ext>
              <a:ext uri="{C183D7F6-B498-43B3-948B-1728B52AA6E4}">
                <adec:decorative xmlns:adec="http://schemas.microsoft.com/office/drawing/2017/decorative" val="1"/>
              </a:ext>
            </a:extLst>
          </p:cNvPr>
          <p:cNvSpPr/>
          <p:nvPr userDrawn="1"/>
        </p:nvSpPr>
        <p:spPr>
          <a:xfrm flipV="1">
            <a:off x="0" y="0"/>
            <a:ext cx="12192000" cy="5714804"/>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3">
            <a:extLst>
              <a:ext uri="{FF2B5EF4-FFF2-40B4-BE49-F238E27FC236}">
                <a16:creationId xmlns:a16="http://schemas.microsoft.com/office/drawing/2014/main" id="{D95977E2-1626-9F42-9995-149D90931135}"/>
              </a:ext>
            </a:extLst>
          </p:cNvPr>
          <p:cNvSpPr>
            <a:spLocks noGrp="1"/>
          </p:cNvSpPr>
          <p:nvPr>
            <p:ph type="body" sz="quarter" idx="15" hasCustomPrompt="1"/>
          </p:nvPr>
        </p:nvSpPr>
        <p:spPr>
          <a:xfrm>
            <a:off x="5693589" y="29253"/>
            <a:ext cx="6217199" cy="1413343"/>
          </a:xfrm>
          <a:noFill/>
        </p:spPr>
        <p:txBody>
          <a:bodyPr>
            <a:noAutofit/>
          </a:bodyPr>
          <a:lstStyle>
            <a:lvl1pPr marL="0" indent="0" algn="r">
              <a:buNone/>
              <a:defRPr sz="9600" b="1" i="0">
                <a:ln w="15875">
                  <a:solidFill>
                    <a:schemeClr val="bg1"/>
                  </a:solidFill>
                </a:ln>
                <a:noFill/>
                <a:latin typeface="Montserrat Black" pitchFamily="2" charset="77"/>
              </a:defRPr>
            </a:lvl1pPr>
          </a:lstStyle>
          <a:p>
            <a:pPr lvl="0"/>
            <a:r>
              <a:rPr lang="en-GB"/>
              <a:t>ENTER</a:t>
            </a:r>
            <a:endParaRPr lang="en-US"/>
          </a:p>
        </p:txBody>
      </p:sp>
      <p:sp>
        <p:nvSpPr>
          <p:cNvPr id="16" name="Text Placeholder 3">
            <a:extLst>
              <a:ext uri="{FF2B5EF4-FFF2-40B4-BE49-F238E27FC236}">
                <a16:creationId xmlns:a16="http://schemas.microsoft.com/office/drawing/2014/main" id="{F753EA5F-DE35-9946-A18F-18DDF276C6C1}"/>
              </a:ext>
            </a:extLst>
          </p:cNvPr>
          <p:cNvSpPr>
            <a:spLocks noGrp="1"/>
          </p:cNvSpPr>
          <p:nvPr>
            <p:ph type="body" sz="quarter" idx="16" hasCustomPrompt="1"/>
          </p:nvPr>
        </p:nvSpPr>
        <p:spPr>
          <a:xfrm>
            <a:off x="5693589" y="1108935"/>
            <a:ext cx="6217199" cy="1458722"/>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YOUR</a:t>
            </a:r>
            <a:endParaRPr lang="en-US"/>
          </a:p>
        </p:txBody>
      </p:sp>
      <p:sp>
        <p:nvSpPr>
          <p:cNvPr id="17" name="Text Placeholder 3">
            <a:extLst>
              <a:ext uri="{FF2B5EF4-FFF2-40B4-BE49-F238E27FC236}">
                <a16:creationId xmlns:a16="http://schemas.microsoft.com/office/drawing/2014/main" id="{A65ACEB7-0798-1443-AF35-4981F842DC0A}"/>
              </a:ext>
            </a:extLst>
          </p:cNvPr>
          <p:cNvSpPr>
            <a:spLocks noGrp="1"/>
          </p:cNvSpPr>
          <p:nvPr>
            <p:ph type="body" sz="quarter" idx="17" hasCustomPrompt="1"/>
          </p:nvPr>
        </p:nvSpPr>
        <p:spPr>
          <a:xfrm>
            <a:off x="5693589" y="2165753"/>
            <a:ext cx="6217199" cy="1458723"/>
          </a:xfrm>
        </p:spPr>
        <p:txBody>
          <a:bodyPr>
            <a:normAutofit/>
          </a:bodyPr>
          <a:lstStyle>
            <a:lvl1pPr marL="0" indent="0" algn="r">
              <a:buNone/>
              <a:defRPr sz="9600" b="1" i="0">
                <a:solidFill>
                  <a:schemeClr val="bg1"/>
                </a:solidFill>
                <a:latin typeface="Montserrat Black" pitchFamily="2" charset="77"/>
              </a:defRPr>
            </a:lvl1pPr>
          </a:lstStyle>
          <a:p>
            <a:pPr lvl="0"/>
            <a:r>
              <a:rPr lang="en-GB"/>
              <a:t>WORD</a:t>
            </a:r>
            <a:endParaRPr lang="en-US"/>
          </a:p>
        </p:txBody>
      </p:sp>
      <p:sp>
        <p:nvSpPr>
          <p:cNvPr id="18" name="Text Placeholder 3">
            <a:extLst>
              <a:ext uri="{FF2B5EF4-FFF2-40B4-BE49-F238E27FC236}">
                <a16:creationId xmlns:a16="http://schemas.microsoft.com/office/drawing/2014/main" id="{D4B531B7-A03A-A14A-B851-21307400C576}"/>
              </a:ext>
            </a:extLst>
          </p:cNvPr>
          <p:cNvSpPr>
            <a:spLocks noGrp="1"/>
          </p:cNvSpPr>
          <p:nvPr>
            <p:ph type="body" sz="quarter" idx="19" hasCustomPrompt="1"/>
          </p:nvPr>
        </p:nvSpPr>
        <p:spPr>
          <a:xfrm>
            <a:off x="5693589" y="3234029"/>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INSIDE</a:t>
            </a:r>
            <a:endParaRPr lang="en-US"/>
          </a:p>
        </p:txBody>
      </p:sp>
      <p:sp>
        <p:nvSpPr>
          <p:cNvPr id="24" name="Text Placeholder 3">
            <a:extLst>
              <a:ext uri="{FF2B5EF4-FFF2-40B4-BE49-F238E27FC236}">
                <a16:creationId xmlns:a16="http://schemas.microsoft.com/office/drawing/2014/main" id="{2A0079FF-61F9-3B4C-B606-4644D67F6021}"/>
              </a:ext>
            </a:extLst>
          </p:cNvPr>
          <p:cNvSpPr>
            <a:spLocks noGrp="1"/>
          </p:cNvSpPr>
          <p:nvPr>
            <p:ph type="body" sz="quarter" idx="20" hasCustomPrompt="1"/>
          </p:nvPr>
        </p:nvSpPr>
        <p:spPr>
          <a:xfrm>
            <a:off x="5693589" y="4289746"/>
            <a:ext cx="6217199" cy="1458724"/>
          </a:xfrm>
          <a:noFill/>
        </p:spPr>
        <p:txBody>
          <a:bodyPr>
            <a:normAutofit/>
          </a:bodyPr>
          <a:lstStyle>
            <a:lvl1pPr marL="0" indent="0" algn="r">
              <a:buNone/>
              <a:defRPr sz="9600" b="1" i="0">
                <a:ln w="15875">
                  <a:solidFill>
                    <a:schemeClr val="bg1"/>
                  </a:solidFill>
                </a:ln>
                <a:noFill/>
                <a:latin typeface="Montserrat Black" pitchFamily="2" charset="77"/>
              </a:defRPr>
            </a:lvl1pPr>
          </a:lstStyle>
          <a:p>
            <a:pPr lvl="0"/>
            <a:r>
              <a:rPr lang="en-GB"/>
              <a:t>HERE</a:t>
            </a:r>
            <a:endParaRPr lang="en-US"/>
          </a:p>
        </p:txBody>
      </p:sp>
      <p:pic>
        <p:nvPicPr>
          <p:cNvPr id="10" name="Picture 9">
            <a:extLst>
              <a:ext uri="{FF2B5EF4-FFF2-40B4-BE49-F238E27FC236}">
                <a16:creationId xmlns:a16="http://schemas.microsoft.com/office/drawing/2014/main" id="{DC0B1812-F464-9741-A902-27413FFE2F1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843130" y="5714804"/>
            <a:ext cx="2032348" cy="1143196"/>
          </a:xfrm>
          <a:prstGeom prst="rect">
            <a:avLst/>
          </a:prstGeom>
        </p:spPr>
      </p:pic>
      <p:pic>
        <p:nvPicPr>
          <p:cNvPr id="26" name="Picture 25">
            <a:extLst>
              <a:ext uri="{FF2B5EF4-FFF2-40B4-BE49-F238E27FC236}">
                <a16:creationId xmlns:a16="http://schemas.microsoft.com/office/drawing/2014/main" id="{9E657A7F-118A-1D49-A661-4E14BF47B5FC}"/>
              </a:ext>
              <a:ext uri="{C183D7F6-B498-43B3-948B-1728B52AA6E4}">
                <adec:decorative xmlns:adec="http://schemas.microsoft.com/office/drawing/2017/decorative" val="1"/>
              </a:ext>
            </a:extLst>
          </p:cNvPr>
          <p:cNvPicPr>
            <a:picLocks noChangeAspect="1"/>
          </p:cNvPicPr>
          <p:nvPr userDrawn="1"/>
        </p:nvPicPr>
        <p:blipFill>
          <a:blip r:embed="rId3"/>
          <a:srcRect/>
          <a:stretch/>
        </p:blipFill>
        <p:spPr>
          <a:xfrm>
            <a:off x="371475" y="486064"/>
            <a:ext cx="1459057" cy="733896"/>
          </a:xfrm>
          <a:prstGeom prst="rect">
            <a:avLst/>
          </a:prstGeom>
        </p:spPr>
      </p:pic>
      <p:pic>
        <p:nvPicPr>
          <p:cNvPr id="27" name="Picture 26" descr="Large thumbs up image">
            <a:extLst>
              <a:ext uri="{FF2B5EF4-FFF2-40B4-BE49-F238E27FC236}">
                <a16:creationId xmlns:a16="http://schemas.microsoft.com/office/drawing/2014/main" id="{EC213E02-69B6-2143-A88E-06C4B948BDAE}"/>
              </a:ext>
              <a:ext uri="{C183D7F6-B498-43B3-948B-1728B52AA6E4}">
                <adec:decorative xmlns:adec="http://schemas.microsoft.com/office/drawing/2017/decorative" val="0"/>
              </a:ext>
            </a:extLst>
          </p:cNvPr>
          <p:cNvPicPr>
            <a:picLocks noChangeAspect="1"/>
          </p:cNvPicPr>
          <p:nvPr userDrawn="1"/>
        </p:nvPicPr>
        <p:blipFill rotWithShape="1">
          <a:blip r:embed="rId4"/>
          <a:srcRect l="18641" r="-1601"/>
          <a:stretch/>
        </p:blipFill>
        <p:spPr>
          <a:xfrm>
            <a:off x="0" y="486064"/>
            <a:ext cx="6456504" cy="6137464"/>
          </a:xfrm>
          <a:prstGeom prst="rect">
            <a:avLst/>
          </a:prstGeom>
        </p:spPr>
      </p:pic>
      <p:sp>
        <p:nvSpPr>
          <p:cNvPr id="13" name="Footer Placeholder 7">
            <a:extLst>
              <a:ext uri="{FF2B5EF4-FFF2-40B4-BE49-F238E27FC236}">
                <a16:creationId xmlns:a16="http://schemas.microsoft.com/office/drawing/2014/main" id="{DB5CE8D6-2C3F-9246-B7A4-66112B1C554F}"/>
              </a:ext>
              <a:ext uri="{C183D7F6-B498-43B3-948B-1728B52AA6E4}">
                <adec:decorative xmlns:adec="http://schemas.microsoft.com/office/drawing/2017/decorative" val="1"/>
              </a:ext>
            </a:extLst>
          </p:cNvPr>
          <p:cNvSpPr>
            <a:spLocks noGrp="1"/>
          </p:cNvSpPr>
          <p:nvPr>
            <p:ph type="ftr" sz="quarter" idx="14"/>
          </p:nvPr>
        </p:nvSpPr>
        <p:spPr>
          <a:xfrm>
            <a:off x="280516" y="6023044"/>
            <a:ext cx="6994044" cy="365125"/>
          </a:xfrm>
        </p:spPr>
        <p:txBody>
          <a:bodyPr/>
          <a:lstStyle/>
          <a:p>
            <a:r>
              <a:rPr lang="en-US"/>
              <a:t>Campaigning</a:t>
            </a:r>
          </a:p>
        </p:txBody>
      </p:sp>
      <p:sp>
        <p:nvSpPr>
          <p:cNvPr id="14" name="Footer Placeholder 40">
            <a:hlinkClick r:id="rId5"/>
            <a:extLst>
              <a:ext uri="{FF2B5EF4-FFF2-40B4-BE49-F238E27FC236}">
                <a16:creationId xmlns:a16="http://schemas.microsoft.com/office/drawing/2014/main" id="{896A6BA4-B40C-E34C-841A-1FB6E6F4DAF5}"/>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427090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954135" y="1784826"/>
            <a:ext cx="4724671" cy="612096"/>
          </a:xfrm>
        </p:spPr>
        <p:txBody>
          <a:bodyPr anchor="ctr">
            <a:normAutofit/>
          </a:bodyPr>
          <a:lstStyle>
            <a:lvl1pPr marL="0" indent="0">
              <a:buNone/>
              <a:defRPr sz="1600"/>
            </a:lvl1pPr>
          </a:lstStyle>
          <a:p>
            <a:pPr lvl="0"/>
            <a:r>
              <a:rPr lang="en-GB"/>
              <a:t>XX to XX minutes</a:t>
            </a:r>
            <a:endParaRPr lang="en-US"/>
          </a:p>
        </p:txBody>
      </p:sp>
      <p:pic>
        <p:nvPicPr>
          <p:cNvPr id="23" name="Clock Icon" descr="Clock Icon&#10;">
            <a:extLst>
              <a:ext uri="{FF2B5EF4-FFF2-40B4-BE49-F238E27FC236}">
                <a16:creationId xmlns:a16="http://schemas.microsoft.com/office/drawing/2014/main" id="{6E4074F5-43E7-7043-91BF-4B3DCA9FD178}"/>
              </a:ext>
            </a:extLst>
          </p:cNvPr>
          <p:cNvPicPr>
            <a:picLocks noChangeAspect="1"/>
          </p:cNvPicPr>
          <p:nvPr userDrawn="1"/>
        </p:nvPicPr>
        <p:blipFill>
          <a:blip r:embed="rId2"/>
          <a:stretch>
            <a:fillRect/>
          </a:stretch>
        </p:blipFill>
        <p:spPr>
          <a:xfrm>
            <a:off x="564731" y="1917190"/>
            <a:ext cx="340759" cy="340759"/>
          </a:xfrm>
          <a:prstGeom prst="rect">
            <a:avLst/>
          </a:prstGeom>
        </p:spPr>
      </p:pic>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6"/>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800243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E7BD"/>
        </a:solidFill>
        <a:effectLst/>
      </p:bgPr>
    </p:bg>
    <p:spTree>
      <p:nvGrpSpPr>
        <p:cNvPr id="1" name=""/>
        <p:cNvGrpSpPr/>
        <p:nvPr/>
      </p:nvGrpSpPr>
      <p:grpSpPr>
        <a:xfrm>
          <a:off x="0" y="0"/>
          <a:ext cx="0" cy="0"/>
          <a:chOff x="0" y="0"/>
          <a:chExt cx="0" cy="0"/>
        </a:xfrm>
      </p:grpSpPr>
      <p:sp>
        <p:nvSpPr>
          <p:cNvPr id="18" name="Main Title">
            <a:extLst>
              <a:ext uri="{FF2B5EF4-FFF2-40B4-BE49-F238E27FC236}">
                <a16:creationId xmlns:a16="http://schemas.microsoft.com/office/drawing/2014/main" id="{66451B6A-5012-C24E-8ECD-87E6945AD784}"/>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9" name="Sub Title">
            <a:extLst>
              <a:ext uri="{FF2B5EF4-FFF2-40B4-BE49-F238E27FC236}">
                <a16:creationId xmlns:a16="http://schemas.microsoft.com/office/drawing/2014/main" id="{CDF75089-E164-A44F-8EE6-578E665C8494}"/>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sp>
        <p:nvSpPr>
          <p:cNvPr id="20" name="Text Placeholder 4">
            <a:extLst>
              <a:ext uri="{FF2B5EF4-FFF2-40B4-BE49-F238E27FC236}">
                <a16:creationId xmlns:a16="http://schemas.microsoft.com/office/drawing/2014/main" id="{7682C2FF-C7C7-614B-9F07-171119A505BA}"/>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3" name="Text Placeholder 4">
            <a:extLst>
              <a:ext uri="{FF2B5EF4-FFF2-40B4-BE49-F238E27FC236}">
                <a16:creationId xmlns:a16="http://schemas.microsoft.com/office/drawing/2014/main" id="{4455522B-C290-8E4D-B882-6B34B073AF60}"/>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4" name="Text Placeholder 4">
            <a:extLst>
              <a:ext uri="{FF2B5EF4-FFF2-40B4-BE49-F238E27FC236}">
                <a16:creationId xmlns:a16="http://schemas.microsoft.com/office/drawing/2014/main" id="{FDBA0254-2C90-3047-BC32-A31021E0ED83}"/>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5" name="Text Placeholder 4">
            <a:extLst>
              <a:ext uri="{FF2B5EF4-FFF2-40B4-BE49-F238E27FC236}">
                <a16:creationId xmlns:a16="http://schemas.microsoft.com/office/drawing/2014/main" id="{69375F67-D9BE-E648-987E-36075FF8CC24}"/>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6" name="Text Placeholder 4">
            <a:extLst>
              <a:ext uri="{FF2B5EF4-FFF2-40B4-BE49-F238E27FC236}">
                <a16:creationId xmlns:a16="http://schemas.microsoft.com/office/drawing/2014/main" id="{906DBDFE-F0C9-4F42-A70B-3C7379839E09}"/>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pic>
        <p:nvPicPr>
          <p:cNvPr id="12" name="Picture 11"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2"/>
          <a:srcRect l="7159" t="1669" r="24900" b="40361"/>
          <a:stretch/>
        </p:blipFill>
        <p:spPr>
          <a:xfrm>
            <a:off x="6910312" y="1475433"/>
            <a:ext cx="5281688" cy="5392615"/>
          </a:xfrm>
          <a:prstGeom prst="rect">
            <a:avLst/>
          </a:prstGeom>
        </p:spPr>
      </p:pic>
      <p:pic>
        <p:nvPicPr>
          <p:cNvPr id="21" name="Picture 20">
            <a:extLst>
              <a:ext uri="{FF2B5EF4-FFF2-40B4-BE49-F238E27FC236}">
                <a16:creationId xmlns:a16="http://schemas.microsoft.com/office/drawing/2014/main" id="{4AB20774-D146-1541-AE93-78C3564ADE3F}"/>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22" name="Picture 21">
            <a:extLst>
              <a:ext uri="{FF2B5EF4-FFF2-40B4-BE49-F238E27FC236}">
                <a16:creationId xmlns:a16="http://schemas.microsoft.com/office/drawing/2014/main" id="{3293986D-7C72-D644-AFBD-36A82CE7EABB}"/>
              </a:ext>
            </a:extLst>
          </p:cNvPr>
          <p:cNvPicPr>
            <a:picLocks noChangeAspect="1"/>
          </p:cNvPicPr>
          <p:nvPr userDrawn="1"/>
        </p:nvPicPr>
        <p:blipFill rotWithShape="1">
          <a:blip r:embed="rId4"/>
          <a:srcRect t="9782" b="29461"/>
          <a:stretch/>
        </p:blipFill>
        <p:spPr>
          <a:xfrm>
            <a:off x="4800344" y="1839959"/>
            <a:ext cx="5517185" cy="5028089"/>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4A3B0875-622B-174D-80CE-A546A8138D84}"/>
              </a:ext>
            </a:extLst>
          </p:cNvPr>
          <p:cNvPicPr>
            <a:picLocks noChangeAspect="1"/>
          </p:cNvPicPr>
          <p:nvPr userDrawn="1"/>
        </p:nvPicPr>
        <p:blipFill>
          <a:blip r:embed="rId5"/>
          <a:stretch>
            <a:fillRect/>
          </a:stretch>
        </p:blipFill>
        <p:spPr>
          <a:xfrm>
            <a:off x="10048460" y="476250"/>
            <a:ext cx="1724807" cy="867567"/>
          </a:xfrm>
          <a:prstGeom prst="rect">
            <a:avLst/>
          </a:prstGeom>
        </p:spPr>
      </p:pic>
    </p:spTree>
    <p:extLst>
      <p:ext uri="{BB962C8B-B14F-4D97-AF65-F5344CB8AC3E}">
        <p14:creationId xmlns:p14="http://schemas.microsoft.com/office/powerpoint/2010/main" val="388251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Activity Slide 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9CCBF0C-51E0-5841-BD79-D16A73A54CF6}"/>
              </a:ext>
            </a:extLst>
          </p:cNvPr>
          <p:cNvSpPr/>
          <p:nvPr userDrawn="1"/>
        </p:nvSpPr>
        <p:spPr>
          <a:xfrm>
            <a:off x="371475" y="1778216"/>
            <a:ext cx="11412537"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ain title ">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lstStyle>
            <a:lvl1pPr>
              <a:defRPr b="1" i="0">
                <a:solidFill>
                  <a:schemeClr val="tx1">
                    <a:lumMod val="95000"/>
                    <a:lumOff val="5000"/>
                  </a:schemeClr>
                </a:solidFill>
                <a:latin typeface="Montserrat ExtraBold" pitchFamily="2" charset="77"/>
              </a:defRPr>
            </a:lvl1pPr>
          </a:lstStyle>
          <a:p>
            <a:r>
              <a:rPr lang="en-GB"/>
              <a:t>TITLE TO GO HERE</a:t>
            </a:r>
            <a:endParaRPr lang="en-US"/>
          </a:p>
        </p:txBody>
      </p:sp>
      <p:sp>
        <p:nvSpPr>
          <p:cNvPr id="4" name="Sub title">
            <a:extLst>
              <a:ext uri="{FF2B5EF4-FFF2-40B4-BE49-F238E27FC236}">
                <a16:creationId xmlns:a16="http://schemas.microsoft.com/office/drawing/2014/main" id="{D13E1E8A-CBA7-E148-ADB0-72C2716EFC42}"/>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Time">
            <a:extLst>
              <a:ext uri="{FF2B5EF4-FFF2-40B4-BE49-F238E27FC236}">
                <a16:creationId xmlns:a16="http://schemas.microsoft.com/office/drawing/2014/main" id="{76034E37-BB81-3D45-A83E-BCF50D14B338}"/>
              </a:ext>
            </a:extLst>
          </p:cNvPr>
          <p:cNvSpPr>
            <a:spLocks noGrp="1"/>
          </p:cNvSpPr>
          <p:nvPr>
            <p:ph type="body" sz="quarter" idx="15" hasCustomPrompt="1"/>
          </p:nvPr>
        </p:nvSpPr>
        <p:spPr>
          <a:xfrm>
            <a:off x="469127" y="1784826"/>
            <a:ext cx="5209679" cy="612096"/>
          </a:xfrm>
        </p:spPr>
        <p:txBody>
          <a:bodyPr anchor="ctr">
            <a:normAutofit/>
          </a:bodyPr>
          <a:lstStyle>
            <a:lvl1pPr marL="0" indent="0">
              <a:buNone/>
              <a:defRPr sz="16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71475" y="2396923"/>
            <a:ext cx="11412537" cy="2952755"/>
          </a:xfrm>
          <a:solidFill>
            <a:srgbClr val="00E7BD">
              <a:alpha val="9000"/>
            </a:srgbClr>
          </a:solidFill>
          <a:ln>
            <a:noFill/>
          </a:ln>
        </p:spPr>
        <p:txBody>
          <a:bodyPr lIns="180000" tIns="180000" rIns="180000" bIns="180000" numCol="2" spcCol="288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A9CD59D1-92B6-0347-B6BA-1BE9E6A3296A}"/>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5" name="Footer Placeholder 40">
            <a:hlinkClick r:id="rId5"/>
            <a:extLst>
              <a:ext uri="{FF2B5EF4-FFF2-40B4-BE49-F238E27FC236}">
                <a16:creationId xmlns:a16="http://schemas.microsoft.com/office/drawing/2014/main" id="{190975EB-BE87-7449-BCC8-0085C7F8F797}"/>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246283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954135" y="1778216"/>
            <a:ext cx="4724671"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pic>
        <p:nvPicPr>
          <p:cNvPr id="25" name="Picture 24">
            <a:extLst>
              <a:ext uri="{FF2B5EF4-FFF2-40B4-BE49-F238E27FC236}">
                <a16:creationId xmlns:a16="http://schemas.microsoft.com/office/drawing/2014/main" id="{3B6F75D2-1137-CA45-AFB2-267C4F6EBDD0}"/>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571183" y="1922288"/>
            <a:ext cx="330563" cy="330563"/>
          </a:xfrm>
          <a:prstGeom prst="rect">
            <a:avLst/>
          </a:prstGeom>
        </p:spPr>
      </p:pic>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6"/>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4116860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Activity Slide B">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58AE47C-5084-604A-AB79-80CB4ED8DB7A}"/>
              </a:ext>
            </a:extLst>
          </p:cNvPr>
          <p:cNvSpPr/>
          <p:nvPr userDrawn="1"/>
        </p:nvSpPr>
        <p:spPr>
          <a:xfrm>
            <a:off x="371475" y="1778216"/>
            <a:ext cx="11412537"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6" name="Sub Tilte">
            <a:extLst>
              <a:ext uri="{FF2B5EF4-FFF2-40B4-BE49-F238E27FC236}">
                <a16:creationId xmlns:a16="http://schemas.microsoft.com/office/drawing/2014/main" id="{86421B12-BD0B-6844-80C9-651895EC5FDB}"/>
              </a:ext>
            </a:extLst>
          </p:cNvPr>
          <p:cNvSpPr>
            <a:spLocks noGrp="1"/>
          </p:cNvSpPr>
          <p:nvPr>
            <p:ph type="body" sz="quarter" idx="14"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18" name="Time">
            <a:extLst>
              <a:ext uri="{FF2B5EF4-FFF2-40B4-BE49-F238E27FC236}">
                <a16:creationId xmlns:a16="http://schemas.microsoft.com/office/drawing/2014/main" id="{80D2D326-CBAD-4746-8117-C64A5BEE1829}"/>
              </a:ext>
            </a:extLst>
          </p:cNvPr>
          <p:cNvSpPr>
            <a:spLocks noGrp="1"/>
          </p:cNvSpPr>
          <p:nvPr>
            <p:ph type="body" sz="quarter" idx="15" hasCustomPrompt="1"/>
          </p:nvPr>
        </p:nvSpPr>
        <p:spPr>
          <a:xfrm>
            <a:off x="469127" y="1778216"/>
            <a:ext cx="5209679" cy="618708"/>
          </a:xfrm>
        </p:spPr>
        <p:txBody>
          <a:bodyPr anchor="ctr">
            <a:normAutofit/>
          </a:bodyPr>
          <a:lstStyle>
            <a:lvl1pPr marL="0" indent="0">
              <a:buNone/>
              <a:defRPr sz="1600"/>
            </a:lvl1pPr>
          </a:lstStyle>
          <a:p>
            <a:pPr lvl="0"/>
            <a:r>
              <a:rPr lang="en-GB"/>
              <a:t>XX to XX minutes</a:t>
            </a:r>
            <a:endParaRPr lang="en-US"/>
          </a:p>
        </p:txBody>
      </p:sp>
      <p:sp>
        <p:nvSpPr>
          <p:cNvPr id="15" name="Body Copy">
            <a:extLst>
              <a:ext uri="{FF2B5EF4-FFF2-40B4-BE49-F238E27FC236}">
                <a16:creationId xmlns:a16="http://schemas.microsoft.com/office/drawing/2014/main" id="{B807E27B-170D-0A43-A992-5115176F8C25}"/>
              </a:ext>
            </a:extLst>
          </p:cNvPr>
          <p:cNvSpPr>
            <a:spLocks noGrp="1"/>
          </p:cNvSpPr>
          <p:nvPr>
            <p:ph type="body" sz="quarter" idx="11"/>
          </p:nvPr>
        </p:nvSpPr>
        <p:spPr>
          <a:xfrm>
            <a:off x="371475" y="2396925"/>
            <a:ext cx="11412537" cy="2952754"/>
          </a:xfrm>
          <a:solidFill>
            <a:srgbClr val="FF8BFF">
              <a:alpha val="9000"/>
            </a:srgbClr>
          </a:solidFill>
          <a:ln>
            <a:noFill/>
          </a:ln>
        </p:spPr>
        <p:txBody>
          <a:bodyPr lIns="180000" tIns="180000" rIns="180000" bIns="180000" numCol="2" spcCol="288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p>
          <a:p>
            <a:pPr lvl="0"/>
            <a:endParaRPr lang="en-GB"/>
          </a:p>
          <a:p>
            <a:pPr lvl="0"/>
            <a:r>
              <a:rPr lang="en-GB"/>
              <a:t>Fifth level Click to edit Master text styles</a:t>
            </a:r>
          </a:p>
          <a:p>
            <a:pPr lvl="1"/>
            <a:r>
              <a:rPr lang="en-GB"/>
              <a:t>Second level</a:t>
            </a:r>
          </a:p>
          <a:p>
            <a:pPr lvl="2"/>
            <a:r>
              <a:rPr lang="en-GB"/>
              <a:t>Third level</a:t>
            </a:r>
          </a:p>
          <a:p>
            <a:pPr lvl="3"/>
            <a:r>
              <a:rPr lang="en-GB"/>
              <a:t>Fourth level</a:t>
            </a:r>
          </a:p>
          <a:p>
            <a:pPr lvl="0"/>
            <a:r>
              <a:rPr lang="en-GB"/>
              <a:t>Fifth level Click to edit Master text styles</a:t>
            </a:r>
          </a:p>
          <a:p>
            <a:pPr lvl="1"/>
            <a:r>
              <a:rPr lang="en-GB"/>
              <a:t>Second level</a:t>
            </a:r>
          </a:p>
          <a:p>
            <a:pPr lvl="2"/>
            <a:r>
              <a:rPr lang="en-GB"/>
              <a:t>Third level</a:t>
            </a:r>
          </a:p>
          <a:p>
            <a:pPr lvl="3"/>
            <a:r>
              <a:rPr lang="en-GB"/>
              <a:t>Fourth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4" name="Footer Placeholder 7">
            <a:extLst>
              <a:ext uri="{FF2B5EF4-FFF2-40B4-BE49-F238E27FC236}">
                <a16:creationId xmlns:a16="http://schemas.microsoft.com/office/drawing/2014/main" id="{1F270D36-F89A-E34A-991E-5502974386C5}"/>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9" name="Footer Placeholder 40">
            <a:hlinkClick r:id="rId5"/>
            <a:extLst>
              <a:ext uri="{FF2B5EF4-FFF2-40B4-BE49-F238E27FC236}">
                <a16:creationId xmlns:a16="http://schemas.microsoft.com/office/drawing/2014/main" id="{709ECD7D-DFC5-DF41-8CBD-3AF8E8D81EC1}"/>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60140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8" name="Time Icon" descr="Icon&#10;&#10;Description automatically generated">
            <a:extLst>
              <a:ext uri="{FF2B5EF4-FFF2-40B4-BE49-F238E27FC236}">
                <a16:creationId xmlns:a16="http://schemas.microsoft.com/office/drawing/2014/main" id="{41F7F007-0A35-7B4B-A950-A835AE2F4C20}"/>
              </a:ext>
            </a:extLst>
          </p:cNvPr>
          <p:cNvPicPr>
            <a:picLocks noChangeAspect="1"/>
          </p:cNvPicPr>
          <p:nvPr userDrawn="1"/>
        </p:nvPicPr>
        <p:blipFill>
          <a:blip r:embed="rId2"/>
          <a:stretch>
            <a:fillRect/>
          </a:stretch>
        </p:blipFill>
        <p:spPr>
          <a:xfrm>
            <a:off x="6366725" y="1917190"/>
            <a:ext cx="340759" cy="340759"/>
          </a:xfrm>
          <a:prstGeom prst="rect">
            <a:avLst/>
          </a:prstGeom>
        </p:spPr>
      </p:pic>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6"/>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977269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Activity Slide A + Additional Inf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43F29A1-212A-7144-B4DB-7DC597363815}"/>
              </a:ext>
              <a:ext uri="{C183D7F6-B498-43B3-948B-1728B52AA6E4}">
                <adec:decorative xmlns:adec="http://schemas.microsoft.com/office/drawing/2017/decorative" val="0"/>
              </a:ext>
            </a:extLst>
          </p:cNvPr>
          <p:cNvSpPr/>
          <p:nvPr userDrawn="1"/>
        </p:nvSpPr>
        <p:spPr>
          <a:xfrm>
            <a:off x="6240463" y="1778216"/>
            <a:ext cx="5543549" cy="618708"/>
          </a:xfrm>
          <a:prstGeom prst="rect">
            <a:avLst/>
          </a:prstGeom>
          <a:solidFill>
            <a:srgbClr val="00E7BD">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13" name="Sub title">
            <a:extLst>
              <a:ext uri="{FF2B5EF4-FFF2-40B4-BE49-F238E27FC236}">
                <a16:creationId xmlns:a16="http://schemas.microsoft.com/office/drawing/2014/main" id="{BB2B9F3F-5FC0-4F44-947E-05AE3D23367E}"/>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4" name="Left hand side page copy">
            <a:extLst>
              <a:ext uri="{FF2B5EF4-FFF2-40B4-BE49-F238E27FC236}">
                <a16:creationId xmlns:a16="http://schemas.microsoft.com/office/drawing/2014/main" id="{9603DDB5-725C-E84A-8CAF-FC091C573311}"/>
              </a:ext>
            </a:extLst>
          </p:cNvPr>
          <p:cNvSpPr>
            <a:spLocks noGrp="1"/>
          </p:cNvSpPr>
          <p:nvPr>
            <p:ph type="body" sz="quarter" idx="14"/>
          </p:nvPr>
        </p:nvSpPr>
        <p:spPr>
          <a:xfrm>
            <a:off x="371475" y="1970866"/>
            <a:ext cx="5724525" cy="337900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Right hand side copy">
            <a:extLst>
              <a:ext uri="{FF2B5EF4-FFF2-40B4-BE49-F238E27FC236}">
                <a16:creationId xmlns:a16="http://schemas.microsoft.com/office/drawing/2014/main" id="{6F329B5F-842D-9B45-BE3D-FF08822D72F3}"/>
              </a:ext>
            </a:extLst>
          </p:cNvPr>
          <p:cNvSpPr>
            <a:spLocks noGrp="1"/>
          </p:cNvSpPr>
          <p:nvPr>
            <p:ph type="body" sz="quarter" idx="11"/>
          </p:nvPr>
        </p:nvSpPr>
        <p:spPr>
          <a:xfrm>
            <a:off x="6240463" y="2396925"/>
            <a:ext cx="5543549" cy="2952754"/>
          </a:xfrm>
          <a:solidFill>
            <a:srgbClr val="00E7BD">
              <a:alpha val="9000"/>
            </a:srgbClr>
          </a:solidFill>
          <a:ln>
            <a:noFill/>
          </a:ln>
        </p:spPr>
        <p:txBody>
          <a:bodyPr lIns="180000" tIns="180000" rIns="180000" bIns="180000"/>
          <a:lstStyle>
            <a:lvl1pPr marL="0" indent="0">
              <a:buClr>
                <a:srgbClr val="00E7BD"/>
              </a:buClr>
              <a:buNone/>
              <a:defRPr sz="1800"/>
            </a:lvl1pPr>
            <a:lvl2pPr>
              <a:buClr>
                <a:srgbClr val="00E7BD"/>
              </a:buClr>
              <a:defRPr sz="1600"/>
            </a:lvl2pPr>
            <a:lvl3pPr>
              <a:buClr>
                <a:srgbClr val="00E7BD"/>
              </a:buClr>
              <a:defRPr sz="1400"/>
            </a:lvl3pPr>
            <a:lvl4pPr>
              <a:buClr>
                <a:srgbClr val="00E7BD"/>
              </a:buClr>
              <a:defRPr sz="1200"/>
            </a:lvl4pPr>
            <a:lvl5pPr>
              <a:buClr>
                <a:srgbClr val="00E7BD"/>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ext Placeholder 22">
            <a:extLst>
              <a:ext uri="{FF2B5EF4-FFF2-40B4-BE49-F238E27FC236}">
                <a16:creationId xmlns:a16="http://schemas.microsoft.com/office/drawing/2014/main" id="{2336B7B9-D27C-3E48-A3C3-778DFCB2ACE1}"/>
              </a:ext>
            </a:extLst>
          </p:cNvPr>
          <p:cNvSpPr>
            <a:spLocks noGrp="1"/>
          </p:cNvSpPr>
          <p:nvPr>
            <p:ph type="body" sz="quarter" idx="12" hasCustomPrompt="1"/>
          </p:nvPr>
        </p:nvSpPr>
        <p:spPr>
          <a:xfrm>
            <a:off x="6337191" y="1784826"/>
            <a:ext cx="5143610" cy="612098"/>
          </a:xfrm>
        </p:spPr>
        <p:txBody>
          <a:bodyPr anchor="ctr">
            <a:normAutofit/>
          </a:bodyPr>
          <a:lstStyle>
            <a:lvl1pPr marL="0" indent="0">
              <a:buNone/>
              <a:defRPr sz="1600"/>
            </a:lvl1pPr>
          </a:lstStyle>
          <a:p>
            <a:pPr lvl="0"/>
            <a:r>
              <a:rPr lang="en-GB"/>
              <a:t>XX to XX minutes</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B91ED7F-E7F2-6F46-B359-BE22D41E8343}"/>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Picture 37">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37DF6749-A1DC-4540-9B9B-8E6FD47D1484}"/>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16" name="Footer Placeholder 40">
            <a:hlinkClick r:id="rId5"/>
            <a:extLst>
              <a:ext uri="{FF2B5EF4-FFF2-40B4-BE49-F238E27FC236}">
                <a16:creationId xmlns:a16="http://schemas.microsoft.com/office/drawing/2014/main" id="{A04A8531-0AED-8F4C-B14E-E9F1125A6E04}"/>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728488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756129" y="1784826"/>
            <a:ext cx="4724671" cy="612098"/>
          </a:xfrm>
        </p:spPr>
        <p:txBody>
          <a:bodyPr anchor="ctr">
            <a:normAutofit/>
          </a:bodyPr>
          <a:lstStyle>
            <a:lvl1pPr marL="0" indent="0">
              <a:buNone/>
              <a:defRPr sz="1600"/>
            </a:lvl1pPr>
          </a:lstStyle>
          <a:p>
            <a:pPr lvl="0"/>
            <a:r>
              <a:rPr lang="en-GB"/>
              <a:t>XX to XX minutes</a:t>
            </a:r>
            <a:endParaRPr lang="en-US"/>
          </a:p>
        </p:txBody>
      </p:sp>
      <p:pic>
        <p:nvPicPr>
          <p:cNvPr id="35" name="Picture 34">
            <a:extLst>
              <a:ext uri="{FF2B5EF4-FFF2-40B4-BE49-F238E27FC236}">
                <a16:creationId xmlns:a16="http://schemas.microsoft.com/office/drawing/2014/main" id="{43D8FB1E-5945-4349-A719-0D5CF93E5A0E}"/>
              </a:ext>
            </a:extLst>
          </p:cNvPr>
          <p:cNvPicPr>
            <a:picLocks noChangeAspect="1"/>
          </p:cNvPicPr>
          <p:nvPr userDrawn="1"/>
        </p:nvPicPr>
        <p:blipFill>
          <a:blip r:embed="rId2"/>
          <a:srcRect/>
          <a:stretch/>
        </p:blipFill>
        <p:spPr>
          <a:xfrm>
            <a:off x="6372543" y="1922288"/>
            <a:ext cx="330563" cy="330563"/>
          </a:xfrm>
          <a:prstGeom prst="rect">
            <a:avLst/>
          </a:prstGeom>
        </p:spPr>
      </p:pic>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3"/>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6"/>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966233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Activity Slide B + Additional Inf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FB8599A-2260-4845-9532-FF540D524D4D}"/>
              </a:ext>
              <a:ext uri="{C183D7F6-B498-43B3-948B-1728B52AA6E4}">
                <adec:decorative xmlns:adec="http://schemas.microsoft.com/office/drawing/2017/decorative" val="1"/>
              </a:ext>
            </a:extLst>
          </p:cNvPr>
          <p:cNvSpPr/>
          <p:nvPr userDrawn="1"/>
        </p:nvSpPr>
        <p:spPr>
          <a:xfrm>
            <a:off x="6240463" y="1778216"/>
            <a:ext cx="5543549" cy="618708"/>
          </a:xfrm>
          <a:prstGeom prst="rect">
            <a:avLst/>
          </a:prstGeom>
          <a:solidFill>
            <a:srgbClr val="FF8BFF">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ge Title">
            <a:extLst>
              <a:ext uri="{FF2B5EF4-FFF2-40B4-BE49-F238E27FC236}">
                <a16:creationId xmlns:a16="http://schemas.microsoft.com/office/drawing/2014/main" id="{43E0F3D6-DADD-5047-BD57-9F6522D10F5C}"/>
              </a:ext>
            </a:extLst>
          </p:cNvPr>
          <p:cNvSpPr>
            <a:spLocks noGrp="1"/>
          </p:cNvSpPr>
          <p:nvPr>
            <p:ph type="title" hasCustomPrompt="1"/>
          </p:nvPr>
        </p:nvSpPr>
        <p:spPr>
          <a:xfrm>
            <a:off x="290455" y="467140"/>
            <a:ext cx="7689574" cy="610984"/>
          </a:xfrm>
        </p:spPr>
        <p:txBody>
          <a:bodyPr anchor="t">
            <a:noAutofit/>
          </a:bodyPr>
          <a:lstStyle>
            <a:lvl1pPr algn="l" defTabSz="914400" rtl="0" eaLnBrk="1" latinLnBrk="0" hangingPunct="1">
              <a:lnSpc>
                <a:spcPct val="90000"/>
              </a:lnSpc>
              <a:spcBef>
                <a:spcPct val="0"/>
              </a:spcBef>
              <a:buNone/>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1" name="Sub title">
            <a:extLst>
              <a:ext uri="{FF2B5EF4-FFF2-40B4-BE49-F238E27FC236}">
                <a16:creationId xmlns:a16="http://schemas.microsoft.com/office/drawing/2014/main" id="{60E5F732-2DD6-1840-9236-B49466FDA9FF}"/>
              </a:ext>
            </a:extLst>
          </p:cNvPr>
          <p:cNvSpPr>
            <a:spLocks noGrp="1"/>
          </p:cNvSpPr>
          <p:nvPr>
            <p:ph type="body" sz="quarter" idx="15" hasCustomPrompt="1"/>
          </p:nvPr>
        </p:nvSpPr>
        <p:spPr>
          <a:xfrm>
            <a:off x="290456" y="1078124"/>
            <a:ext cx="7689574" cy="398462"/>
          </a:xfrm>
        </p:spPr>
        <p:txBody>
          <a:bodyPr/>
          <a:lstStyle>
            <a:lvl1pPr marL="0" indent="0">
              <a:buNone/>
              <a:defRPr b="0"/>
            </a:lvl1pPr>
          </a:lstStyle>
          <a:p>
            <a:pPr lvl="0"/>
            <a:r>
              <a:rPr lang="en-GB"/>
              <a:t>You could also add a subtitle here</a:t>
            </a:r>
            <a:endParaRPr lang="en-US"/>
          </a:p>
        </p:txBody>
      </p:sp>
      <p:sp>
        <p:nvSpPr>
          <p:cNvPr id="22" name="Left hand side page copy">
            <a:extLst>
              <a:ext uri="{FF2B5EF4-FFF2-40B4-BE49-F238E27FC236}">
                <a16:creationId xmlns:a16="http://schemas.microsoft.com/office/drawing/2014/main" id="{FF013D6D-E449-F04C-8B1E-69F24B256E48}"/>
              </a:ext>
            </a:extLst>
          </p:cNvPr>
          <p:cNvSpPr>
            <a:spLocks noGrp="1"/>
          </p:cNvSpPr>
          <p:nvPr>
            <p:ph type="body" sz="quarter" idx="14"/>
          </p:nvPr>
        </p:nvSpPr>
        <p:spPr>
          <a:xfrm>
            <a:off x="371475" y="1970866"/>
            <a:ext cx="5724525" cy="3379009"/>
          </a:xfrm>
        </p:spPr>
        <p:txBody>
          <a:bodyPr/>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6" name="Right hand side copy">
            <a:extLst>
              <a:ext uri="{FF2B5EF4-FFF2-40B4-BE49-F238E27FC236}">
                <a16:creationId xmlns:a16="http://schemas.microsoft.com/office/drawing/2014/main" id="{F73E658F-9E93-074E-A97D-B11A4C678A66}"/>
              </a:ext>
            </a:extLst>
          </p:cNvPr>
          <p:cNvSpPr>
            <a:spLocks noGrp="1"/>
          </p:cNvSpPr>
          <p:nvPr>
            <p:ph type="body" sz="quarter" idx="11"/>
          </p:nvPr>
        </p:nvSpPr>
        <p:spPr>
          <a:xfrm>
            <a:off x="6240463" y="2396925"/>
            <a:ext cx="5543549" cy="2952754"/>
          </a:xfrm>
          <a:solidFill>
            <a:srgbClr val="FF8BFF">
              <a:alpha val="9000"/>
            </a:srgbClr>
          </a:solidFill>
          <a:ln>
            <a:noFill/>
          </a:ln>
        </p:spPr>
        <p:txBody>
          <a:bodyPr lIns="180000" tIns="180000" rIns="180000" bIns="180000"/>
          <a:lstStyle>
            <a:lvl1pPr marL="0" indent="0">
              <a:buClr>
                <a:srgbClr val="FF8BFF"/>
              </a:buClr>
              <a:buNone/>
              <a:defRPr sz="1800"/>
            </a:lvl1pPr>
            <a:lvl2pPr>
              <a:buClr>
                <a:srgbClr val="FF8BFF"/>
              </a:buClr>
              <a:defRPr sz="1600"/>
            </a:lvl2pPr>
            <a:lvl3pPr>
              <a:buClr>
                <a:srgbClr val="FF8BFF"/>
              </a:buClr>
              <a:defRPr sz="1400"/>
            </a:lvl3pPr>
            <a:lvl4pPr>
              <a:buClr>
                <a:srgbClr val="FF8BFF"/>
              </a:buClr>
              <a:defRPr sz="1200"/>
            </a:lvl4pPr>
            <a:lvl5pPr>
              <a:buClr>
                <a:srgbClr val="FF8BFF"/>
              </a:buCl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7" name="Time">
            <a:extLst>
              <a:ext uri="{FF2B5EF4-FFF2-40B4-BE49-F238E27FC236}">
                <a16:creationId xmlns:a16="http://schemas.microsoft.com/office/drawing/2014/main" id="{6FB82032-9D54-274E-96EC-3DE697C26919}"/>
              </a:ext>
            </a:extLst>
          </p:cNvPr>
          <p:cNvSpPr>
            <a:spLocks noGrp="1"/>
          </p:cNvSpPr>
          <p:nvPr>
            <p:ph type="body" sz="quarter" idx="12" hasCustomPrompt="1"/>
          </p:nvPr>
        </p:nvSpPr>
        <p:spPr>
          <a:xfrm>
            <a:off x="6329239" y="1784826"/>
            <a:ext cx="5151562" cy="612098"/>
          </a:xfrm>
        </p:spPr>
        <p:txBody>
          <a:bodyPr anchor="ctr">
            <a:normAutofit/>
          </a:bodyPr>
          <a:lstStyle>
            <a:lvl1pPr marL="0" indent="0">
              <a:buNone/>
              <a:defRPr sz="1600"/>
            </a:lvl1pPr>
          </a:lstStyle>
          <a:p>
            <a:pPr lvl="0"/>
            <a:r>
              <a:rPr lang="en-GB"/>
              <a:t>XX to XX minutes</a:t>
            </a:r>
            <a:endParaRPr lang="en-US"/>
          </a:p>
        </p:txBody>
      </p:sp>
      <p:sp>
        <p:nvSpPr>
          <p:cNvPr id="28" name="Rectangle 27">
            <a:extLst>
              <a:ext uri="{FF2B5EF4-FFF2-40B4-BE49-F238E27FC236}">
                <a16:creationId xmlns:a16="http://schemas.microsoft.com/office/drawing/2014/main" id="{02B3989C-CFD8-3449-9DAF-3549D9940ED2}"/>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F6D8D30-8469-5741-81E8-9418F3B0123B}"/>
              </a:ext>
              <a:ext uri="{C183D7F6-B498-43B3-948B-1728B52AA6E4}">
                <adec:decorative xmlns:adec="http://schemas.microsoft.com/office/drawing/2017/decorative" val="1"/>
              </a:ext>
            </a:extLst>
          </p:cNvPr>
          <p:cNvPicPr>
            <a:picLocks noChangeAspect="1"/>
          </p:cNvPicPr>
          <p:nvPr userDrawn="1"/>
        </p:nvPicPr>
        <p:blipFill rotWithShape="1">
          <a:blip r:embed="rId2"/>
          <a:srcRect l="43492" t="1401" r="873" b="6789"/>
          <a:stretch/>
        </p:blipFill>
        <p:spPr>
          <a:xfrm flipH="1">
            <a:off x="10044649" y="3982720"/>
            <a:ext cx="2157507" cy="2915920"/>
          </a:xfrm>
          <a:prstGeom prst="rect">
            <a:avLst/>
          </a:prstGeom>
        </p:spPr>
      </p:pic>
      <p:pic>
        <p:nvPicPr>
          <p:cNvPr id="31" name="Picture 30">
            <a:extLst>
              <a:ext uri="{FF2B5EF4-FFF2-40B4-BE49-F238E27FC236}">
                <a16:creationId xmlns:a16="http://schemas.microsoft.com/office/drawing/2014/main" id="{166AE493-CFC0-AF4A-9D73-841319E4F2AF}"/>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2" name="Picture 31">
            <a:extLst>
              <a:ext uri="{FF2B5EF4-FFF2-40B4-BE49-F238E27FC236}">
                <a16:creationId xmlns:a16="http://schemas.microsoft.com/office/drawing/2014/main" id="{E85DC4A6-BBC2-4A4D-96E9-201E02038FB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33" name="Footer Placeholder 7">
            <a:extLst>
              <a:ext uri="{FF2B5EF4-FFF2-40B4-BE49-F238E27FC236}">
                <a16:creationId xmlns:a16="http://schemas.microsoft.com/office/drawing/2014/main" id="{EDA3CE67-8795-AE45-9489-33F3577B492B}"/>
              </a:ext>
              <a:ext uri="{C183D7F6-B498-43B3-948B-1728B52AA6E4}">
                <adec:decorative xmlns:adec="http://schemas.microsoft.com/office/drawing/2017/decorative" val="1"/>
              </a:ext>
            </a:extLst>
          </p:cNvPr>
          <p:cNvSpPr>
            <a:spLocks noGrp="1"/>
          </p:cNvSpPr>
          <p:nvPr>
            <p:ph type="ftr" sz="quarter" idx="16"/>
          </p:nvPr>
        </p:nvSpPr>
        <p:spPr>
          <a:xfrm>
            <a:off x="280516" y="6023044"/>
            <a:ext cx="6994044" cy="365125"/>
          </a:xfrm>
        </p:spPr>
        <p:txBody>
          <a:bodyPr/>
          <a:lstStyle/>
          <a:p>
            <a:r>
              <a:rPr lang="en-US"/>
              <a:t>Campaigning</a:t>
            </a:r>
          </a:p>
        </p:txBody>
      </p:sp>
      <p:sp>
        <p:nvSpPr>
          <p:cNvPr id="34" name="Footer Placeholder 40">
            <a:hlinkClick r:id="rId5"/>
            <a:extLst>
              <a:ext uri="{FF2B5EF4-FFF2-40B4-BE49-F238E27FC236}">
                <a16:creationId xmlns:a16="http://schemas.microsoft.com/office/drawing/2014/main" id="{E9EA3556-180D-3A41-8537-22661BEC5A2B}"/>
              </a:ext>
              <a:ext uri="{C183D7F6-B498-43B3-948B-1728B52AA6E4}">
                <adec:decorative xmlns:adec="http://schemas.microsoft.com/office/drawing/2017/decorative" val="1"/>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187323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_Title and Content 2col">
  <p:cSld name="5_Title and Content 2col">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7"/>
          <p:cNvSpPr txBox="1">
            <a:spLocks noGrp="1"/>
          </p:cNvSpPr>
          <p:nvPr>
            <p:ph type="body" idx="2"/>
          </p:nvPr>
        </p:nvSpPr>
        <p:spPr>
          <a:xfrm>
            <a:off x="382273" y="2395538"/>
            <a:ext cx="5569265"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240463" y="2395538"/>
            <a:ext cx="5543549" cy="2792412"/>
          </a:xfrm>
          <a:prstGeom prst="rect">
            <a:avLst/>
          </a:prstGeom>
          <a:solidFill>
            <a:srgbClr val="00E7BD">
              <a:alpha val="8235"/>
            </a:srgbClr>
          </a:solidFill>
          <a:ln>
            <a:noFill/>
          </a:ln>
        </p:spPr>
        <p:txBody>
          <a:bodyPr spcFirstLastPara="1" wrap="square" lIns="180000" tIns="180000" rIns="180000" bIns="180000" anchor="t" anchorCtr="0">
            <a:normAutofit/>
          </a:bodyPr>
          <a:lstStyle>
            <a:lvl1pPr marL="457200" lvl="0" indent="-388620" algn="l">
              <a:lnSpc>
                <a:spcPct val="90000"/>
              </a:lnSpc>
              <a:spcBef>
                <a:spcPts val="1000"/>
              </a:spcBef>
              <a:spcAft>
                <a:spcPts val="0"/>
              </a:spcAft>
              <a:buSzPts val="2520"/>
              <a:buChar char="▪"/>
              <a:defRPr/>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
          <p:cNvSpPr/>
          <p:nvPr/>
        </p:nvSpPr>
        <p:spPr>
          <a:xfrm>
            <a:off x="0" y="5714804"/>
            <a:ext cx="12192000" cy="1143196"/>
          </a:xfrm>
          <a:prstGeom prst="rect">
            <a:avLst/>
          </a:prstGeom>
          <a:solidFill>
            <a:srgbClr val="00E7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 name="Google Shape;46;p17"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47" name="Google Shape;47;p17"/>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48" name="Google Shape;48;p17"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49" name="Google Shape;49;p17"/>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a:hlinkClick r:id="rId5"/>
          </p:cNvPr>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73416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_Title and Content 2col">
  <p:cSld name="5_Title and Content 2col">
    <p:spTree>
      <p:nvGrpSpPr>
        <p:cNvPr id="1" name="Shape 59"/>
        <p:cNvGrpSpPr/>
        <p:nvPr/>
      </p:nvGrpSpPr>
      <p:grpSpPr>
        <a:xfrm>
          <a:off x="0" y="0"/>
          <a:ext cx="0" cy="0"/>
          <a:chOff x="0" y="0"/>
          <a:chExt cx="0" cy="0"/>
        </a:xfrm>
      </p:grpSpPr>
      <p:sp>
        <p:nvSpPr>
          <p:cNvPr id="60" name="Google Shape;60;p19"/>
          <p:cNvSpPr txBox="1">
            <a:spLocks noGrp="1"/>
          </p:cNvSpPr>
          <p:nvPr>
            <p:ph type="title"/>
          </p:nvPr>
        </p:nvSpPr>
        <p:spPr>
          <a:xfrm>
            <a:off x="290455" y="467140"/>
            <a:ext cx="7689574" cy="1093304"/>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C0C0C"/>
              </a:buClr>
              <a:buSzPts val="4200"/>
              <a:buFont typeface="Montserrat ExtraBold"/>
              <a:buNone/>
              <a:defRPr sz="4200" b="1" i="0">
                <a:solidFill>
                  <a:srgbClr val="0C0C0C"/>
                </a:solidFill>
                <a:latin typeface="Montserrat ExtraBold"/>
                <a:ea typeface="Montserrat ExtraBold"/>
                <a:cs typeface="Montserrat ExtraBold"/>
                <a:sym typeface="Montserra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9"/>
          <p:cNvSpPr txBox="1">
            <a:spLocks noGrp="1"/>
          </p:cNvSpPr>
          <p:nvPr>
            <p:ph type="body" idx="1"/>
          </p:nvPr>
        </p:nvSpPr>
        <p:spPr>
          <a:xfrm>
            <a:off x="390939" y="2395538"/>
            <a:ext cx="556059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9"/>
          <p:cNvSpPr txBox="1">
            <a:spLocks noGrp="1"/>
          </p:cNvSpPr>
          <p:nvPr>
            <p:ph type="body" idx="2"/>
          </p:nvPr>
        </p:nvSpPr>
        <p:spPr>
          <a:xfrm>
            <a:off x="6240463" y="2395538"/>
            <a:ext cx="5543549" cy="2792412"/>
          </a:xfrm>
          <a:prstGeom prst="rect">
            <a:avLst/>
          </a:prstGeom>
          <a:solidFill>
            <a:srgbClr val="FF8BFF">
              <a:alpha val="8235"/>
            </a:srgbClr>
          </a:solidFill>
          <a:ln>
            <a:noFill/>
          </a:ln>
        </p:spPr>
        <p:txBody>
          <a:bodyPr spcFirstLastPara="1" wrap="square" lIns="180000" tIns="180000" rIns="180000" bIns="180000" anchor="t" anchorCtr="0">
            <a:normAutofit/>
          </a:bodyPr>
          <a:lstStyle>
            <a:lvl1pPr marL="457200" lvl="0" indent="-406400" algn="l">
              <a:lnSpc>
                <a:spcPct val="90000"/>
              </a:lnSpc>
              <a:spcBef>
                <a:spcPts val="1000"/>
              </a:spcBef>
              <a:spcAft>
                <a:spcPts val="0"/>
              </a:spcAft>
              <a:buClr>
                <a:srgbClr val="FF8BFF"/>
              </a:buClr>
              <a:buSzPts val="2800"/>
              <a:buChar char="▪"/>
              <a:defRPr/>
            </a:lvl1pPr>
            <a:lvl2pPr marL="914400" lvl="1" indent="-388619" algn="l">
              <a:lnSpc>
                <a:spcPct val="90000"/>
              </a:lnSpc>
              <a:spcBef>
                <a:spcPts val="500"/>
              </a:spcBef>
              <a:spcAft>
                <a:spcPts val="0"/>
              </a:spcAft>
              <a:buClr>
                <a:srgbClr val="FF8BFF"/>
              </a:buClr>
              <a:buSzPts val="2520"/>
              <a:buChar char="▪"/>
              <a:defRPr/>
            </a:lvl2pPr>
            <a:lvl3pPr marL="1371600" lvl="2" indent="-370839" algn="l">
              <a:lnSpc>
                <a:spcPct val="90000"/>
              </a:lnSpc>
              <a:spcBef>
                <a:spcPts val="500"/>
              </a:spcBef>
              <a:spcAft>
                <a:spcPts val="0"/>
              </a:spcAft>
              <a:buClr>
                <a:srgbClr val="FF8BFF"/>
              </a:buClr>
              <a:buSzPts val="2240"/>
              <a:buChar char="▪"/>
              <a:defRPr/>
            </a:lvl3pPr>
            <a:lvl4pPr marL="1828800" lvl="3" indent="-353060" algn="l">
              <a:lnSpc>
                <a:spcPct val="90000"/>
              </a:lnSpc>
              <a:spcBef>
                <a:spcPts val="500"/>
              </a:spcBef>
              <a:spcAft>
                <a:spcPts val="0"/>
              </a:spcAft>
              <a:buClr>
                <a:srgbClr val="FF8BFF"/>
              </a:buClr>
              <a:buSzPts val="1960"/>
              <a:buChar char="▪"/>
              <a:defRPr/>
            </a:lvl4pPr>
            <a:lvl5pPr marL="2286000" lvl="4" indent="-335279" algn="l">
              <a:lnSpc>
                <a:spcPct val="90000"/>
              </a:lnSpc>
              <a:spcBef>
                <a:spcPts val="500"/>
              </a:spcBef>
              <a:spcAft>
                <a:spcPts val="0"/>
              </a:spcAft>
              <a:buClr>
                <a:srgbClr val="FF8BFF"/>
              </a:buClr>
              <a:buSzPts val="16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9"/>
          <p:cNvSpPr txBox="1">
            <a:spLocks noGrp="1"/>
          </p:cNvSpPr>
          <p:nvPr>
            <p:ph type="body" idx="3"/>
          </p:nvPr>
        </p:nvSpPr>
        <p:spPr>
          <a:xfrm>
            <a:off x="290456" y="1792816"/>
            <a:ext cx="5661082" cy="3194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520"/>
              <a:buNone/>
              <a:defRPr sz="1800"/>
            </a:lvl1pPr>
            <a:lvl2pPr marL="914400" lvl="1" indent="-388619" algn="l">
              <a:lnSpc>
                <a:spcPct val="90000"/>
              </a:lnSpc>
              <a:spcBef>
                <a:spcPts val="500"/>
              </a:spcBef>
              <a:spcAft>
                <a:spcPts val="0"/>
              </a:spcAft>
              <a:buSzPts val="2520"/>
              <a:buChar char="▪"/>
              <a:defRPr/>
            </a:lvl2pPr>
            <a:lvl3pPr marL="1371600" lvl="2" indent="-388619" algn="l">
              <a:lnSpc>
                <a:spcPct val="90000"/>
              </a:lnSpc>
              <a:spcBef>
                <a:spcPts val="500"/>
              </a:spcBef>
              <a:spcAft>
                <a:spcPts val="0"/>
              </a:spcAft>
              <a:buSzPts val="2520"/>
              <a:buChar char="▪"/>
              <a:defRPr/>
            </a:lvl3pPr>
            <a:lvl4pPr marL="1828800" lvl="3" indent="-388619" algn="l">
              <a:lnSpc>
                <a:spcPct val="90000"/>
              </a:lnSpc>
              <a:spcBef>
                <a:spcPts val="500"/>
              </a:spcBef>
              <a:spcAft>
                <a:spcPts val="0"/>
              </a:spcAft>
              <a:buSzPts val="2520"/>
              <a:buChar char="▪"/>
              <a:defRPr/>
            </a:lvl4pPr>
            <a:lvl5pPr marL="2286000" lvl="4" indent="-388620" algn="l">
              <a:lnSpc>
                <a:spcPct val="90000"/>
              </a:lnSpc>
              <a:spcBef>
                <a:spcPts val="500"/>
              </a:spcBef>
              <a:spcAft>
                <a:spcPts val="0"/>
              </a:spcAft>
              <a:buSzPts val="252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p:nvPr/>
        </p:nvSpPr>
        <p:spPr>
          <a:xfrm>
            <a:off x="0" y="5714804"/>
            <a:ext cx="12192000" cy="1143196"/>
          </a:xfrm>
          <a:prstGeom prst="rect">
            <a:avLst/>
          </a:prstGeom>
          <a:solidFill>
            <a:srgbClr val="FF8B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 name="Google Shape;65;p19" descr="A picture containing person&#10;&#10;Description automatically generated"/>
          <p:cNvPicPr preferRelativeResize="0"/>
          <p:nvPr/>
        </p:nvPicPr>
        <p:blipFill rotWithShape="1">
          <a:blip r:embed="rId2">
            <a:alphaModFix/>
          </a:blip>
          <a:srcRect r="18535"/>
          <a:stretch/>
        </p:blipFill>
        <p:spPr>
          <a:xfrm>
            <a:off x="10275010" y="4075636"/>
            <a:ext cx="1916990" cy="2792412"/>
          </a:xfrm>
          <a:prstGeom prst="rect">
            <a:avLst/>
          </a:prstGeom>
          <a:noFill/>
          <a:ln>
            <a:noFill/>
          </a:ln>
        </p:spPr>
      </p:pic>
      <p:pic>
        <p:nvPicPr>
          <p:cNvPr id="66" name="Google Shape;66;p19"/>
          <p:cNvPicPr preferRelativeResize="0"/>
          <p:nvPr/>
        </p:nvPicPr>
        <p:blipFill rotWithShape="1">
          <a:blip r:embed="rId3">
            <a:alphaModFix/>
          </a:blip>
          <a:srcRect/>
          <a:stretch/>
        </p:blipFill>
        <p:spPr>
          <a:xfrm>
            <a:off x="9843130" y="5714804"/>
            <a:ext cx="2032348" cy="1143196"/>
          </a:xfrm>
          <a:prstGeom prst="rect">
            <a:avLst/>
          </a:prstGeom>
          <a:noFill/>
          <a:ln>
            <a:noFill/>
          </a:ln>
        </p:spPr>
      </p:pic>
      <p:pic>
        <p:nvPicPr>
          <p:cNvPr id="67" name="Google Shape;67;p19" descr="Logo&#10;&#10;Description automatically generated"/>
          <p:cNvPicPr preferRelativeResize="0"/>
          <p:nvPr/>
        </p:nvPicPr>
        <p:blipFill rotWithShape="1">
          <a:blip r:embed="rId4">
            <a:alphaModFix/>
          </a:blip>
          <a:srcRect/>
          <a:stretch/>
        </p:blipFill>
        <p:spPr>
          <a:xfrm>
            <a:off x="10395293" y="389693"/>
            <a:ext cx="1459057" cy="846253"/>
          </a:xfrm>
          <a:prstGeom prst="rect">
            <a:avLst/>
          </a:prstGeom>
          <a:noFill/>
          <a:ln>
            <a:noFill/>
          </a:ln>
        </p:spPr>
      </p:pic>
      <p:sp>
        <p:nvSpPr>
          <p:cNvPr id="68" name="Google Shape;68;p19"/>
          <p:cNvSpPr txBox="1">
            <a:spLocks noGrp="1"/>
          </p:cNvSpPr>
          <p:nvPr>
            <p:ph type="ftr" idx="11"/>
          </p:nvPr>
        </p:nvSpPr>
        <p:spPr>
          <a:xfrm>
            <a:off x="280516" y="6023044"/>
            <a:ext cx="6994044"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p:nvPr/>
        </p:nvSpPr>
        <p:spPr>
          <a:xfrm>
            <a:off x="280516" y="6205606"/>
            <a:ext cx="6994044"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GB" sz="900" b="0" i="0" u="none" strike="noStrike" cap="none">
                <a:solidFill>
                  <a:schemeClr val="dk1"/>
                </a:solidFill>
                <a:latin typeface="Montserrat"/>
                <a:ea typeface="Montserrat"/>
                <a:cs typeface="Montserrat"/>
                <a:sym typeface="Montserrat"/>
              </a:rPr>
              <a:t>electoralcommission.org.uk/learning</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48012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26482575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losing Slide">
    <p:bg>
      <p:bgPr>
        <a:solidFill>
          <a:srgbClr val="00E7BD"/>
        </a:solidFill>
        <a:effectLst/>
      </p:bgPr>
    </p:bg>
    <p:spTree>
      <p:nvGrpSpPr>
        <p:cNvPr id="1" name=""/>
        <p:cNvGrpSpPr/>
        <p:nvPr/>
      </p:nvGrpSpPr>
      <p:grpSpPr>
        <a:xfrm>
          <a:off x="0" y="0"/>
          <a:ext cx="0" cy="0"/>
          <a:chOff x="0" y="0"/>
          <a:chExt cx="0" cy="0"/>
        </a:xfrm>
      </p:grpSpPr>
      <p:sp>
        <p:nvSpPr>
          <p:cNvPr id="25" name="Main Title">
            <a:extLst>
              <a:ext uri="{FF2B5EF4-FFF2-40B4-BE49-F238E27FC236}">
                <a16:creationId xmlns:a16="http://schemas.microsoft.com/office/drawing/2014/main" id="{8722B233-0B7D-1F43-B47E-C89A5D66C082}"/>
              </a:ext>
            </a:extLst>
          </p:cNvPr>
          <p:cNvSpPr>
            <a:spLocks noGrp="1"/>
          </p:cNvSpPr>
          <p:nvPr>
            <p:ph type="body" sz="quarter" idx="15" hasCustomPrompt="1"/>
          </p:nvPr>
        </p:nvSpPr>
        <p:spPr>
          <a:xfrm>
            <a:off x="659241" y="3705177"/>
            <a:ext cx="6978058" cy="1457141"/>
          </a:xfrm>
        </p:spPr>
        <p:txBody>
          <a:bodyPr wrap="square">
            <a:noAutofit/>
          </a:bodyPr>
          <a:lstStyle>
            <a:lvl1pPr marL="0" marR="0" indent="0" algn="l" defTabSz="914400" rtl="0" eaLnBrk="1" fontAlgn="auto" latinLnBrk="0" hangingPunct="1">
              <a:lnSpc>
                <a:spcPts val="5000"/>
              </a:lnSpc>
              <a:spcBef>
                <a:spcPts val="1000"/>
              </a:spcBef>
              <a:spcAft>
                <a:spcPts val="0"/>
              </a:spcAft>
              <a:buClr>
                <a:srgbClr val="00E7BD"/>
              </a:buClr>
              <a:buSzPct val="140000"/>
              <a:buFont typeface="Wingdings" pitchFamily="2" charset="2"/>
              <a:buNone/>
              <a:tabLst/>
              <a:defRPr lang="en-US" sz="6000" b="1" i="0" kern="1200" dirty="0">
                <a:ln w="19050">
                  <a:noFill/>
                </a:ln>
                <a:solidFill>
                  <a:schemeClr val="bg1"/>
                </a:solidFill>
                <a:latin typeface="Montserrat ExtraBold" pitchFamily="2" charset="77"/>
                <a:ea typeface="+mn-ea"/>
                <a:cs typeface="Futura Medium" panose="020B0602020204020303" pitchFamily="34" charset="-79"/>
              </a:defRPr>
            </a:lvl1pPr>
          </a:lstStyle>
          <a:p>
            <a:pPr algn="l"/>
            <a:r>
              <a:rPr lang="en-US" sz="6000" b="1" i="0">
                <a:ln w="19050">
                  <a:noFill/>
                </a:ln>
                <a:solidFill>
                  <a:schemeClr val="bg1"/>
                </a:solidFill>
                <a:latin typeface="Montserrat ExtraBold" pitchFamily="2" charset="77"/>
              </a:rPr>
              <a:t>WELCOME TO</a:t>
            </a:r>
            <a:br>
              <a:rPr lang="en-US" sz="6000" b="1" i="0">
                <a:ln w="19050">
                  <a:noFill/>
                </a:ln>
                <a:solidFill>
                  <a:schemeClr val="bg1"/>
                </a:solidFill>
                <a:latin typeface="Montserrat ExtraBold" pitchFamily="2" charset="77"/>
              </a:rPr>
            </a:br>
            <a:r>
              <a:rPr lang="en-US" sz="6000" b="1" i="0">
                <a:ln w="19050">
                  <a:noFill/>
                </a:ln>
                <a:solidFill>
                  <a:schemeClr val="bg1"/>
                </a:solidFill>
                <a:latin typeface="Montserrat ExtraBold" pitchFamily="2" charset="77"/>
              </a:rPr>
              <a:t>YOUR VOTE </a:t>
            </a:r>
          </a:p>
        </p:txBody>
      </p:sp>
      <p:sp>
        <p:nvSpPr>
          <p:cNvPr id="13" name="Sub Title">
            <a:extLst>
              <a:ext uri="{FF2B5EF4-FFF2-40B4-BE49-F238E27FC236}">
                <a16:creationId xmlns:a16="http://schemas.microsoft.com/office/drawing/2014/main" id="{AB6753AC-2849-E248-8B58-78738F23B839}"/>
              </a:ext>
            </a:extLst>
          </p:cNvPr>
          <p:cNvSpPr>
            <a:spLocks noGrp="1"/>
          </p:cNvSpPr>
          <p:nvPr>
            <p:ph idx="1" hasCustomPrompt="1"/>
          </p:nvPr>
        </p:nvSpPr>
        <p:spPr>
          <a:xfrm>
            <a:off x="659241" y="5162319"/>
            <a:ext cx="5257800" cy="383807"/>
          </a:xfrm>
        </p:spPr>
        <p:txBody>
          <a:bodyPr>
            <a:noAutofit/>
          </a:bodyPr>
          <a:lstStyle>
            <a:lvl1pPr marL="0" indent="0">
              <a:buNone/>
              <a:defRPr sz="2400" b="1" i="0">
                <a:solidFill>
                  <a:schemeClr val="tx1">
                    <a:lumMod val="95000"/>
                    <a:lumOff val="5000"/>
                  </a:schemeClr>
                </a:solidFill>
                <a:latin typeface="Montserrat" pitchFamily="2" charset="77"/>
                <a:cs typeface="Futura Medium" panose="020B0602020204020303" pitchFamily="34" charset="-79"/>
              </a:defRPr>
            </a:lvl1pPr>
          </a:lstStyle>
          <a:p>
            <a:pPr lvl="0"/>
            <a:r>
              <a:rPr lang="en-GB"/>
              <a:t>Presentation Title to go here</a:t>
            </a:r>
            <a:endParaRPr lang="en-US"/>
          </a:p>
        </p:txBody>
      </p:sp>
      <p:pic>
        <p:nvPicPr>
          <p:cNvPr id="26" name="Picture 25">
            <a:extLst>
              <a:ext uri="{FF2B5EF4-FFF2-40B4-BE49-F238E27FC236}">
                <a16:creationId xmlns:a16="http://schemas.microsoft.com/office/drawing/2014/main" id="{127CCC75-C9A8-3C44-AA82-32558555869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27496" y="5914398"/>
            <a:ext cx="7646909" cy="668670"/>
          </a:xfrm>
          <a:prstGeom prst="rect">
            <a:avLst/>
          </a:prstGeom>
        </p:spPr>
      </p:pic>
      <p:sp>
        <p:nvSpPr>
          <p:cNvPr id="4" name="URL">
            <a:hlinkClick r:id="rId3"/>
            <a:extLst>
              <a:ext uri="{FF2B5EF4-FFF2-40B4-BE49-F238E27FC236}">
                <a16:creationId xmlns:a16="http://schemas.microsoft.com/office/drawing/2014/main" id="{310A67D8-39EE-EB40-828A-4703FAECA758}"/>
              </a:ext>
            </a:extLst>
          </p:cNvPr>
          <p:cNvSpPr/>
          <p:nvPr userDrawn="1"/>
        </p:nvSpPr>
        <p:spPr>
          <a:xfrm>
            <a:off x="654960" y="6084231"/>
            <a:ext cx="5014319" cy="553998"/>
          </a:xfrm>
          <a:prstGeom prst="rect">
            <a:avLst/>
          </a:prstGeom>
        </p:spPr>
        <p:txBody>
          <a:bodyPr wrap="square">
            <a:spAutoFit/>
          </a:bodyPr>
          <a:lstStyle/>
          <a:p>
            <a:pPr lvl="0"/>
            <a:r>
              <a:rPr lang="en-GB" sz="1500" b="1" err="1">
                <a:solidFill>
                  <a:schemeClr val="tx1">
                    <a:lumMod val="95000"/>
                    <a:lumOff val="5000"/>
                  </a:schemeClr>
                </a:solidFill>
                <a:latin typeface="Montserrat" pitchFamily="2" charset="77"/>
              </a:rPr>
              <a:t>electoralcommission.org.uk</a:t>
            </a:r>
            <a:r>
              <a:rPr lang="en-GB" sz="1500" b="1">
                <a:solidFill>
                  <a:schemeClr val="tx1">
                    <a:lumMod val="95000"/>
                    <a:lumOff val="5000"/>
                  </a:schemeClr>
                </a:solidFill>
                <a:latin typeface="Montserrat" pitchFamily="2" charset="77"/>
              </a:rPr>
              <a:t>/learning</a:t>
            </a:r>
          </a:p>
          <a:p>
            <a:pPr lvl="0"/>
            <a:endParaRPr lang="en-GB" sz="1500" b="1" err="1">
              <a:solidFill>
                <a:schemeClr val="tx1">
                  <a:lumMod val="95000"/>
                  <a:lumOff val="5000"/>
                </a:schemeClr>
              </a:solidFill>
              <a:latin typeface="Montserrat" pitchFamily="2" charset="77"/>
            </a:endParaRPr>
          </a:p>
        </p:txBody>
      </p:sp>
      <p:pic>
        <p:nvPicPr>
          <p:cNvPr id="14" name="The Electoral Commision Logo" descr="A picture containing text&#10;&#10;Description automatically generated">
            <a:extLst>
              <a:ext uri="{FF2B5EF4-FFF2-40B4-BE49-F238E27FC236}">
                <a16:creationId xmlns:a16="http://schemas.microsoft.com/office/drawing/2014/main" id="{A5A67777-AD8C-B84D-8B31-01F41FC54FB0}"/>
              </a:ext>
            </a:extLst>
          </p:cNvPr>
          <p:cNvPicPr>
            <a:picLocks noChangeAspect="1"/>
          </p:cNvPicPr>
          <p:nvPr userDrawn="1"/>
        </p:nvPicPr>
        <p:blipFill>
          <a:blip r:embed="rId4"/>
          <a:stretch>
            <a:fillRect/>
          </a:stretch>
        </p:blipFill>
        <p:spPr>
          <a:xfrm>
            <a:off x="10048460" y="476250"/>
            <a:ext cx="1724807" cy="867567"/>
          </a:xfrm>
          <a:prstGeom prst="rect">
            <a:avLst/>
          </a:prstGeom>
        </p:spPr>
      </p:pic>
      <p:pic>
        <p:nvPicPr>
          <p:cNvPr id="12" name="Front Cover Image One" descr="A person holding a microphone&#10;&#10;Description automatically generated with low confidence">
            <a:extLst>
              <a:ext uri="{FF2B5EF4-FFF2-40B4-BE49-F238E27FC236}">
                <a16:creationId xmlns:a16="http://schemas.microsoft.com/office/drawing/2014/main" id="{909E629E-A6B5-0945-A33A-91AC166DE72C}"/>
              </a:ext>
            </a:extLst>
          </p:cNvPr>
          <p:cNvPicPr>
            <a:picLocks noChangeAspect="1"/>
          </p:cNvPicPr>
          <p:nvPr userDrawn="1"/>
        </p:nvPicPr>
        <p:blipFill rotWithShape="1">
          <a:blip r:embed="rId5"/>
          <a:srcRect l="7159" t="1669" r="24900" b="40361"/>
          <a:stretch/>
        </p:blipFill>
        <p:spPr>
          <a:xfrm>
            <a:off x="6910312" y="1475433"/>
            <a:ext cx="5281688" cy="5392615"/>
          </a:xfrm>
          <a:prstGeom prst="rect">
            <a:avLst/>
          </a:prstGeom>
        </p:spPr>
      </p:pic>
      <p:pic>
        <p:nvPicPr>
          <p:cNvPr id="18" name="Front Cover Image Two">
            <a:extLst>
              <a:ext uri="{FF2B5EF4-FFF2-40B4-BE49-F238E27FC236}">
                <a16:creationId xmlns:a16="http://schemas.microsoft.com/office/drawing/2014/main" id="{D9AB496D-5C5B-994B-8E76-A075FD6967AB}"/>
              </a:ext>
            </a:extLst>
          </p:cNvPr>
          <p:cNvPicPr>
            <a:picLocks noChangeAspect="1"/>
          </p:cNvPicPr>
          <p:nvPr userDrawn="1"/>
        </p:nvPicPr>
        <p:blipFill rotWithShape="1">
          <a:blip r:embed="rId6"/>
          <a:srcRect t="9782" b="29461"/>
          <a:stretch/>
        </p:blipFill>
        <p:spPr>
          <a:xfrm>
            <a:off x="4800344" y="1839959"/>
            <a:ext cx="5517185" cy="5028089"/>
          </a:xfrm>
          <a:prstGeom prst="rect">
            <a:avLst/>
          </a:prstGeom>
        </p:spPr>
      </p:pic>
      <p:pic>
        <p:nvPicPr>
          <p:cNvPr id="10" name="Picture 9">
            <a:extLst>
              <a:ext uri="{FF2B5EF4-FFF2-40B4-BE49-F238E27FC236}">
                <a16:creationId xmlns:a16="http://schemas.microsoft.com/office/drawing/2014/main" id="{D7B98A60-2F60-C44B-BEDE-8DC44436C791}"/>
              </a:ext>
            </a:extLst>
          </p:cNvPr>
          <p:cNvPicPr>
            <a:picLocks noChangeAspect="1"/>
          </p:cNvPicPr>
          <p:nvPr userDrawn="1"/>
        </p:nvPicPr>
        <p:blipFill>
          <a:blip r:embed="rId7"/>
          <a:stretch>
            <a:fillRect/>
          </a:stretch>
        </p:blipFill>
        <p:spPr>
          <a:xfrm>
            <a:off x="4050950" y="6268405"/>
            <a:ext cx="502317" cy="502317"/>
          </a:xfrm>
          <a:prstGeom prst="rect">
            <a:avLst/>
          </a:prstGeom>
        </p:spPr>
      </p:pic>
      <p:pic>
        <p:nvPicPr>
          <p:cNvPr id="24" name="Picture 23">
            <a:extLst>
              <a:ext uri="{FF2B5EF4-FFF2-40B4-BE49-F238E27FC236}">
                <a16:creationId xmlns:a16="http://schemas.microsoft.com/office/drawing/2014/main" id="{7E16E882-5483-9A4D-888D-34F476A9390D}"/>
              </a:ext>
            </a:extLst>
          </p:cNvPr>
          <p:cNvPicPr>
            <a:picLocks noChangeAspect="1"/>
          </p:cNvPicPr>
          <p:nvPr userDrawn="1"/>
        </p:nvPicPr>
        <p:blipFill>
          <a:blip r:embed="rId8"/>
          <a:stretch>
            <a:fillRect/>
          </a:stretch>
        </p:blipFill>
        <p:spPr>
          <a:xfrm>
            <a:off x="9843130" y="5714804"/>
            <a:ext cx="2032348" cy="1143196"/>
          </a:xfrm>
          <a:prstGeom prst="rect">
            <a:avLst/>
          </a:prstGeom>
        </p:spPr>
      </p:pic>
      <p:sp>
        <p:nvSpPr>
          <p:cNvPr id="27" name="Text Placeholder 4">
            <a:extLst>
              <a:ext uri="{FF2B5EF4-FFF2-40B4-BE49-F238E27FC236}">
                <a16:creationId xmlns:a16="http://schemas.microsoft.com/office/drawing/2014/main" id="{F43BC4A4-2A90-FC43-82E6-D946279DDB04}"/>
              </a:ext>
              <a:ext uri="{C183D7F6-B498-43B3-948B-1728B52AA6E4}">
                <adec:decorative xmlns:adec="http://schemas.microsoft.com/office/drawing/2017/decorative" val="1"/>
              </a:ext>
            </a:extLst>
          </p:cNvPr>
          <p:cNvSpPr>
            <a:spLocks noGrp="1"/>
          </p:cNvSpPr>
          <p:nvPr>
            <p:ph type="body" sz="quarter" idx="10" hasCustomPrompt="1"/>
          </p:nvPr>
        </p:nvSpPr>
        <p:spPr>
          <a:xfrm>
            <a:off x="659240" y="0"/>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8" name="Text Placeholder 4">
            <a:extLst>
              <a:ext uri="{FF2B5EF4-FFF2-40B4-BE49-F238E27FC236}">
                <a16:creationId xmlns:a16="http://schemas.microsoft.com/office/drawing/2014/main" id="{EE890287-29E2-4C40-B8FC-0F98ACD76AB8}"/>
              </a:ext>
              <a:ext uri="{C183D7F6-B498-43B3-948B-1728B52AA6E4}">
                <adec:decorative xmlns:adec="http://schemas.microsoft.com/office/drawing/2017/decorative" val="1"/>
              </a:ext>
            </a:extLst>
          </p:cNvPr>
          <p:cNvSpPr>
            <a:spLocks noGrp="1"/>
          </p:cNvSpPr>
          <p:nvPr>
            <p:ph type="body" sz="quarter" idx="11" hasCustomPrompt="1"/>
          </p:nvPr>
        </p:nvSpPr>
        <p:spPr>
          <a:xfrm>
            <a:off x="659240" y="676893"/>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29" name="Text Placeholder 4">
            <a:extLst>
              <a:ext uri="{FF2B5EF4-FFF2-40B4-BE49-F238E27FC236}">
                <a16:creationId xmlns:a16="http://schemas.microsoft.com/office/drawing/2014/main" id="{0A1E29E1-B67C-F345-8DE7-DE7F4F60B204}"/>
              </a:ext>
              <a:ext uri="{C183D7F6-B498-43B3-948B-1728B52AA6E4}">
                <adec:decorative xmlns:adec="http://schemas.microsoft.com/office/drawing/2017/decorative" val="1"/>
              </a:ext>
            </a:extLst>
          </p:cNvPr>
          <p:cNvSpPr>
            <a:spLocks noGrp="1"/>
          </p:cNvSpPr>
          <p:nvPr>
            <p:ph type="body" sz="quarter" idx="12" hasCustomPrompt="1"/>
          </p:nvPr>
        </p:nvSpPr>
        <p:spPr>
          <a:xfrm>
            <a:off x="659240" y="1389412"/>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0" name="Text Placeholder 4">
            <a:extLst>
              <a:ext uri="{FF2B5EF4-FFF2-40B4-BE49-F238E27FC236}">
                <a16:creationId xmlns:a16="http://schemas.microsoft.com/office/drawing/2014/main" id="{B3A7FC44-7815-804B-9C3C-3F759C101F5E}"/>
              </a:ext>
              <a:ext uri="{C183D7F6-B498-43B3-948B-1728B52AA6E4}">
                <adec:decorative xmlns:adec="http://schemas.microsoft.com/office/drawing/2017/decorative" val="1"/>
              </a:ext>
            </a:extLst>
          </p:cNvPr>
          <p:cNvSpPr>
            <a:spLocks noGrp="1"/>
          </p:cNvSpPr>
          <p:nvPr>
            <p:ph type="body" sz="quarter" idx="13" hasCustomPrompt="1"/>
          </p:nvPr>
        </p:nvSpPr>
        <p:spPr>
          <a:xfrm>
            <a:off x="659240" y="2042555"/>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
        <p:nvSpPr>
          <p:cNvPr id="31" name="Text Placeholder 4">
            <a:extLst>
              <a:ext uri="{FF2B5EF4-FFF2-40B4-BE49-F238E27FC236}">
                <a16:creationId xmlns:a16="http://schemas.microsoft.com/office/drawing/2014/main" id="{0BC07E39-15D3-1F4C-AB33-372E24BBEE4D}"/>
              </a:ext>
              <a:ext uri="{C183D7F6-B498-43B3-948B-1728B52AA6E4}">
                <adec:decorative xmlns:adec="http://schemas.microsoft.com/office/drawing/2017/decorative" val="1"/>
              </a:ext>
            </a:extLst>
          </p:cNvPr>
          <p:cNvSpPr>
            <a:spLocks noGrp="1"/>
          </p:cNvSpPr>
          <p:nvPr>
            <p:ph type="body" sz="quarter" idx="14" hasCustomPrompt="1"/>
          </p:nvPr>
        </p:nvSpPr>
        <p:spPr>
          <a:xfrm>
            <a:off x="659240" y="2743199"/>
            <a:ext cx="6251071" cy="830363"/>
          </a:xfrm>
        </p:spPr>
        <p:txBody>
          <a:bodyPr>
            <a:noAutofit/>
          </a:bodyPr>
          <a:lstStyle>
            <a:lvl1pPr marL="0" marR="0" indent="0" algn="l" defTabSz="914400" rtl="0" eaLnBrk="1" fontAlgn="auto" latinLnBrk="0" hangingPunct="1">
              <a:lnSpc>
                <a:spcPct val="100000"/>
              </a:lnSpc>
              <a:spcBef>
                <a:spcPts val="1000"/>
              </a:spcBef>
              <a:spcAft>
                <a:spcPts val="0"/>
              </a:spcAft>
              <a:buClr>
                <a:srgbClr val="00E7BD"/>
              </a:buClr>
              <a:buSzPct val="140000"/>
              <a:buFont typeface="Wingdings" pitchFamily="2" charset="2"/>
              <a:buNone/>
              <a:tabLst/>
              <a:defRPr sz="6000" b="1" i="0">
                <a:ln w="22225">
                  <a:solidFill>
                    <a:schemeClr val="bg1"/>
                  </a:solidFill>
                </a:ln>
                <a:noFill/>
                <a:latin typeface="Montserrat Black" pitchFamily="2" charset="77"/>
              </a:defRPr>
            </a:lvl1pPr>
          </a:lstStyle>
          <a:p>
            <a:pPr algn="l"/>
            <a:r>
              <a:rPr lang="en-US" sz="6000" b="1" i="0">
                <a:ln w="19050">
                  <a:solidFill>
                    <a:schemeClr val="bg1"/>
                  </a:solidFill>
                </a:ln>
                <a:noFill/>
                <a:latin typeface="Montserrat ExtraBold" pitchFamily="2" charset="77"/>
              </a:rPr>
              <a:t>WELCOME TO</a:t>
            </a:r>
          </a:p>
        </p:txBody>
      </p:sp>
    </p:spTree>
    <p:extLst>
      <p:ext uri="{BB962C8B-B14F-4D97-AF65-F5344CB8AC3E}">
        <p14:creationId xmlns:p14="http://schemas.microsoft.com/office/powerpoint/2010/main" val="2700179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07/10/2025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821806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E37608"/>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C90774"/>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2D2D2C"/>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705096804"/>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11446669"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76543945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860471"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3597717"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71475"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838144" y="2765399"/>
            <a:ext cx="1980000" cy="198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3597717"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6860471"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9838144" y="5034453"/>
            <a:ext cx="1980000"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6618413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Four">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6258000"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9300525" y="332512"/>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6258000" y="333375"/>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9300525" y="3285488"/>
            <a:ext cx="2520000" cy="2520000"/>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536400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5364000"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6" y="1694938"/>
            <a:ext cx="5364000" cy="4110550"/>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88230968"/>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Membership">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522909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8" name="Picture Placeholder 2">
            <a:extLst>
              <a:ext uri="{FF2B5EF4-FFF2-40B4-BE49-F238E27FC236}">
                <a16:creationId xmlns:a16="http://schemas.microsoft.com/office/drawing/2014/main" id="{CEDCCFA9-2BA7-4B9C-8B00-394C87681AC1}"/>
              </a:ext>
            </a:extLst>
          </p:cNvPr>
          <p:cNvSpPr>
            <a:spLocks noGrp="1"/>
          </p:cNvSpPr>
          <p:nvPr>
            <p:ph type="pic" sz="quarter" idx="15"/>
          </p:nvPr>
        </p:nvSpPr>
        <p:spPr>
          <a:xfrm>
            <a:off x="278202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9" name="Picture Placeholder 2">
            <a:extLst>
              <a:ext uri="{FF2B5EF4-FFF2-40B4-BE49-F238E27FC236}">
                <a16:creationId xmlns:a16="http://schemas.microsoft.com/office/drawing/2014/main" id="{778C1CB1-C2EB-4443-9CD1-121E454469E2}"/>
              </a:ext>
            </a:extLst>
          </p:cNvPr>
          <p:cNvSpPr>
            <a:spLocks noGrp="1"/>
          </p:cNvSpPr>
          <p:nvPr>
            <p:ph type="pic" sz="quarter" idx="16"/>
          </p:nvPr>
        </p:nvSpPr>
        <p:spPr>
          <a:xfrm>
            <a:off x="334963"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1" name="Picture Placeholder 2">
            <a:extLst>
              <a:ext uri="{FF2B5EF4-FFF2-40B4-BE49-F238E27FC236}">
                <a16:creationId xmlns:a16="http://schemas.microsoft.com/office/drawing/2014/main" id="{C8D48EE1-BCBB-4567-B8EB-E1C7FAF5628F}"/>
              </a:ext>
            </a:extLst>
          </p:cNvPr>
          <p:cNvSpPr>
            <a:spLocks noGrp="1"/>
          </p:cNvSpPr>
          <p:nvPr>
            <p:ph type="pic" sz="quarter" idx="17"/>
          </p:nvPr>
        </p:nvSpPr>
        <p:spPr>
          <a:xfrm>
            <a:off x="7676158" y="2819400"/>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4" name="Picture Placeholder 2">
            <a:extLst>
              <a:ext uri="{FF2B5EF4-FFF2-40B4-BE49-F238E27FC236}">
                <a16:creationId xmlns:a16="http://schemas.microsoft.com/office/drawing/2014/main" id="{24AADCDD-3354-4E3A-82B7-14B1E7E53B46}"/>
              </a:ext>
            </a:extLst>
          </p:cNvPr>
          <p:cNvSpPr>
            <a:spLocks noGrp="1"/>
          </p:cNvSpPr>
          <p:nvPr>
            <p:ph type="pic" sz="quarter" idx="18"/>
          </p:nvPr>
        </p:nvSpPr>
        <p:spPr>
          <a:xfrm>
            <a:off x="10123224" y="2819399"/>
            <a:ext cx="1733812" cy="1777695"/>
          </a:xfrm>
          <a:prstGeom prst="flowChartConnector">
            <a:avLst/>
          </a:prstGeom>
          <a:solidFill>
            <a:srgbClr val="F2F2F2"/>
          </a:solidFill>
          <a:effectLst>
            <a:innerShdw blurRad="114300">
              <a:prstClr val="black"/>
            </a:innerShdw>
          </a:effectLst>
        </p:spPr>
        <p:txBody>
          <a:bodyPr lIns="0" tIns="0" rIns="0" bIns="0" anchor="ctr" anchorCtr="1"/>
          <a:lstStyle>
            <a:lvl1pPr marL="0" indent="0">
              <a:buNone/>
              <a:defRPr sz="1800"/>
            </a:lvl1pPr>
          </a:lstStyle>
          <a:p>
            <a:endParaRPr lang="en-GB"/>
          </a:p>
        </p:txBody>
      </p:sp>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3496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7" name="Text Placeholder 2">
            <a:extLst>
              <a:ext uri="{FF2B5EF4-FFF2-40B4-BE49-F238E27FC236}">
                <a16:creationId xmlns:a16="http://schemas.microsoft.com/office/drawing/2014/main" id="{EFF74206-A2DD-4AE2-B0FE-7710D0A6EC60}"/>
              </a:ext>
            </a:extLst>
          </p:cNvPr>
          <p:cNvSpPr>
            <a:spLocks noGrp="1"/>
          </p:cNvSpPr>
          <p:nvPr>
            <p:ph type="body" sz="quarter" idx="20"/>
          </p:nvPr>
        </p:nvSpPr>
        <p:spPr>
          <a:xfrm>
            <a:off x="278387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8" name="Text Placeholder 2">
            <a:extLst>
              <a:ext uri="{FF2B5EF4-FFF2-40B4-BE49-F238E27FC236}">
                <a16:creationId xmlns:a16="http://schemas.microsoft.com/office/drawing/2014/main" id="{F33B64FF-BF5E-4554-9663-FBE02B80750A}"/>
              </a:ext>
            </a:extLst>
          </p:cNvPr>
          <p:cNvSpPr>
            <a:spLocks noGrp="1"/>
          </p:cNvSpPr>
          <p:nvPr>
            <p:ph type="body" sz="quarter" idx="21"/>
          </p:nvPr>
        </p:nvSpPr>
        <p:spPr>
          <a:xfrm>
            <a:off x="522909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Text Placeholder 2">
            <a:extLst>
              <a:ext uri="{FF2B5EF4-FFF2-40B4-BE49-F238E27FC236}">
                <a16:creationId xmlns:a16="http://schemas.microsoft.com/office/drawing/2014/main" id="{7D1D78E9-9445-4342-8502-097DBB4A6D18}"/>
              </a:ext>
            </a:extLst>
          </p:cNvPr>
          <p:cNvSpPr>
            <a:spLocks noGrp="1"/>
          </p:cNvSpPr>
          <p:nvPr>
            <p:ph type="body" sz="quarter" idx="22"/>
          </p:nvPr>
        </p:nvSpPr>
        <p:spPr>
          <a:xfrm>
            <a:off x="7674309"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0" name="Text Placeholder 2">
            <a:extLst>
              <a:ext uri="{FF2B5EF4-FFF2-40B4-BE49-F238E27FC236}">
                <a16:creationId xmlns:a16="http://schemas.microsoft.com/office/drawing/2014/main" id="{32E93684-2999-493A-98F0-37E9566D555E}"/>
              </a:ext>
            </a:extLst>
          </p:cNvPr>
          <p:cNvSpPr>
            <a:spLocks noGrp="1"/>
          </p:cNvSpPr>
          <p:nvPr>
            <p:ph type="body" sz="quarter" idx="23"/>
          </p:nvPr>
        </p:nvSpPr>
        <p:spPr>
          <a:xfrm>
            <a:off x="10119524" y="4747395"/>
            <a:ext cx="1733811" cy="777105"/>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ontserrat Light" panose="00000400000000000000" pitchFamily="2" charset="0"/>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1" name="Title 1">
            <a:extLst>
              <a:ext uri="{FF2B5EF4-FFF2-40B4-BE49-F238E27FC236}">
                <a16:creationId xmlns:a16="http://schemas.microsoft.com/office/drawing/2014/main" id="{4F7BFA72-AE24-4B66-B4F2-62E7D224CEC0}"/>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22" name="Rectangle 21">
            <a:extLst>
              <a:ext uri="{FF2B5EF4-FFF2-40B4-BE49-F238E27FC236}">
                <a16:creationId xmlns:a16="http://schemas.microsoft.com/office/drawing/2014/main" id="{E7FD70BB-5512-4668-A631-6BAFAC72EEE6}"/>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3" name="Text Placeholder 3">
            <a:extLst>
              <a:ext uri="{FF2B5EF4-FFF2-40B4-BE49-F238E27FC236}">
                <a16:creationId xmlns:a16="http://schemas.microsoft.com/office/drawing/2014/main" id="{3109E6AE-4B95-45E6-93DD-950CA85788DA}"/>
              </a:ext>
            </a:extLst>
          </p:cNvPr>
          <p:cNvSpPr>
            <a:spLocks noGrp="1"/>
          </p:cNvSpPr>
          <p:nvPr>
            <p:ph type="body" sz="quarter" idx="11"/>
          </p:nvPr>
        </p:nvSpPr>
        <p:spPr>
          <a:xfrm>
            <a:off x="371475" y="1694938"/>
            <a:ext cx="11446669" cy="1016461"/>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80120432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0517964F-A02B-D4E0-F29F-1C0D331F7FBC}"/>
              </a:ext>
            </a:extLst>
          </p:cNvPr>
          <p:cNvSpPr/>
          <p:nvPr userDrawn="1"/>
        </p:nvSpPr>
        <p:spPr>
          <a:xfrm rot="5400000">
            <a:off x="2194153"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371474" y="1968638"/>
            <a:ext cx="720000" cy="720000"/>
          </a:xfrm>
          <a:prstGeom prst="rect">
            <a:avLst/>
          </a:prstGeom>
          <a:ln>
            <a:noFill/>
          </a:ln>
        </p:spPr>
        <p:txBody>
          <a:bodyPr/>
          <a:lstStyle/>
          <a:p>
            <a:endParaRPr lang="en-GB"/>
          </a:p>
        </p:txBody>
      </p:sp>
      <p:sp>
        <p:nvSpPr>
          <p:cNvPr id="2" name="Title 1">
            <a:extLst>
              <a:ext uri="{FF2B5EF4-FFF2-40B4-BE49-F238E27FC236}">
                <a16:creationId xmlns:a16="http://schemas.microsoft.com/office/drawing/2014/main" id="{5555B574-8330-4DFB-6B89-2E8D13B00A6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4" name="Rectangle 3">
            <a:extLst>
              <a:ext uri="{FF2B5EF4-FFF2-40B4-BE49-F238E27FC236}">
                <a16:creationId xmlns:a16="http://schemas.microsoft.com/office/drawing/2014/main" id="{EEC12B65-1B63-FE58-6766-496542A7FAAE}"/>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 name="Text Placeholder 2">
            <a:extLst>
              <a:ext uri="{FF2B5EF4-FFF2-40B4-BE49-F238E27FC236}">
                <a16:creationId xmlns:a16="http://schemas.microsoft.com/office/drawing/2014/main" id="{C2E68D7C-CDC3-25BE-6414-F52C96A99191}"/>
              </a:ext>
            </a:extLst>
          </p:cNvPr>
          <p:cNvSpPr>
            <a:spLocks noGrp="1"/>
          </p:cNvSpPr>
          <p:nvPr>
            <p:ph type="body" sz="quarter" idx="48"/>
          </p:nvPr>
        </p:nvSpPr>
        <p:spPr>
          <a:xfrm>
            <a:off x="1239566"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8" name="Rectangle 7">
            <a:extLst>
              <a:ext uri="{FF2B5EF4-FFF2-40B4-BE49-F238E27FC236}">
                <a16:creationId xmlns:a16="http://schemas.microsoft.com/office/drawing/2014/main" id="{8FADC700-4F78-D03E-FCDB-E5172D471415}"/>
              </a:ext>
            </a:extLst>
          </p:cNvPr>
          <p:cNvSpPr/>
          <p:nvPr userDrawn="1"/>
        </p:nvSpPr>
        <p:spPr>
          <a:xfrm rot="5400000">
            <a:off x="6085150" y="3885264"/>
            <a:ext cx="3836851"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Rectangle 8">
            <a:extLst>
              <a:ext uri="{FF2B5EF4-FFF2-40B4-BE49-F238E27FC236}">
                <a16:creationId xmlns:a16="http://schemas.microsoft.com/office/drawing/2014/main" id="{0B1AEB83-1F50-C412-04B7-8196DA5A71EE}"/>
              </a:ext>
            </a:extLst>
          </p:cNvPr>
          <p:cNvSpPr/>
          <p:nvPr userDrawn="1"/>
        </p:nvSpPr>
        <p:spPr>
          <a:xfrm rot="10800000">
            <a:off x="371475"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Picture Placeholder 2">
            <a:extLst>
              <a:ext uri="{FF2B5EF4-FFF2-40B4-BE49-F238E27FC236}">
                <a16:creationId xmlns:a16="http://schemas.microsoft.com/office/drawing/2014/main" id="{A217D77A-0547-FCCF-A76F-006BD9F16961}"/>
              </a:ext>
            </a:extLst>
          </p:cNvPr>
          <p:cNvSpPr>
            <a:spLocks noGrp="1"/>
          </p:cNvSpPr>
          <p:nvPr>
            <p:ph type="pic" sz="quarter" idx="51"/>
          </p:nvPr>
        </p:nvSpPr>
        <p:spPr>
          <a:xfrm>
            <a:off x="371475" y="3007588"/>
            <a:ext cx="720000" cy="720000"/>
          </a:xfrm>
          <a:prstGeom prst="rect">
            <a:avLst/>
          </a:prstGeom>
          <a:ln>
            <a:noFill/>
          </a:ln>
        </p:spPr>
        <p:txBody>
          <a:bodyPr/>
          <a:lstStyle/>
          <a:p>
            <a:endParaRPr lang="en-GB"/>
          </a:p>
        </p:txBody>
      </p:sp>
      <p:sp>
        <p:nvSpPr>
          <p:cNvPr id="12" name="Text Placeholder 2">
            <a:extLst>
              <a:ext uri="{FF2B5EF4-FFF2-40B4-BE49-F238E27FC236}">
                <a16:creationId xmlns:a16="http://schemas.microsoft.com/office/drawing/2014/main" id="{C357A02D-4FE4-4E01-89AB-6AAE9C2E2875}"/>
              </a:ext>
            </a:extLst>
          </p:cNvPr>
          <p:cNvSpPr>
            <a:spLocks noGrp="1"/>
          </p:cNvSpPr>
          <p:nvPr>
            <p:ph type="body" sz="quarter" idx="52"/>
          </p:nvPr>
        </p:nvSpPr>
        <p:spPr>
          <a:xfrm>
            <a:off x="1239567"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4" name="Rectangle 13">
            <a:extLst>
              <a:ext uri="{FF2B5EF4-FFF2-40B4-BE49-F238E27FC236}">
                <a16:creationId xmlns:a16="http://schemas.microsoft.com/office/drawing/2014/main" id="{76E2E129-7BCB-C37C-5FFB-C8C9BF62AB20}"/>
              </a:ext>
            </a:extLst>
          </p:cNvPr>
          <p:cNvSpPr/>
          <p:nvPr userDrawn="1"/>
        </p:nvSpPr>
        <p:spPr>
          <a:xfrm rot="10800000">
            <a:off x="371475"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Picture Placeholder 2">
            <a:extLst>
              <a:ext uri="{FF2B5EF4-FFF2-40B4-BE49-F238E27FC236}">
                <a16:creationId xmlns:a16="http://schemas.microsoft.com/office/drawing/2014/main" id="{1114B412-6BCF-AB6D-2905-7DEEC0628DC9}"/>
              </a:ext>
            </a:extLst>
          </p:cNvPr>
          <p:cNvSpPr>
            <a:spLocks noGrp="1"/>
          </p:cNvSpPr>
          <p:nvPr>
            <p:ph type="pic" sz="quarter" idx="53"/>
          </p:nvPr>
        </p:nvSpPr>
        <p:spPr>
          <a:xfrm>
            <a:off x="371475" y="4046538"/>
            <a:ext cx="720000" cy="720000"/>
          </a:xfrm>
          <a:prstGeom prst="rect">
            <a:avLst/>
          </a:prstGeom>
          <a:ln>
            <a:noFill/>
          </a:ln>
        </p:spPr>
        <p:txBody>
          <a:bodyPr/>
          <a:lstStyle/>
          <a:p>
            <a:endParaRPr lang="en-GB"/>
          </a:p>
        </p:txBody>
      </p:sp>
      <p:sp>
        <p:nvSpPr>
          <p:cNvPr id="18" name="Text Placeholder 2">
            <a:extLst>
              <a:ext uri="{FF2B5EF4-FFF2-40B4-BE49-F238E27FC236}">
                <a16:creationId xmlns:a16="http://schemas.microsoft.com/office/drawing/2014/main" id="{A18CC7A1-F198-A4CA-63EC-64300B37C49E}"/>
              </a:ext>
            </a:extLst>
          </p:cNvPr>
          <p:cNvSpPr>
            <a:spLocks noGrp="1"/>
          </p:cNvSpPr>
          <p:nvPr>
            <p:ph type="body" sz="quarter" idx="54"/>
          </p:nvPr>
        </p:nvSpPr>
        <p:spPr>
          <a:xfrm>
            <a:off x="1239567"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19" name="Rectangle 18">
            <a:extLst>
              <a:ext uri="{FF2B5EF4-FFF2-40B4-BE49-F238E27FC236}">
                <a16:creationId xmlns:a16="http://schemas.microsoft.com/office/drawing/2014/main" id="{85C0BA34-73B3-C844-9D9A-A464C419D75D}"/>
              </a:ext>
            </a:extLst>
          </p:cNvPr>
          <p:cNvSpPr/>
          <p:nvPr userDrawn="1"/>
        </p:nvSpPr>
        <p:spPr>
          <a:xfrm rot="10800000">
            <a:off x="371475"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0" name="Picture Placeholder 2">
            <a:extLst>
              <a:ext uri="{FF2B5EF4-FFF2-40B4-BE49-F238E27FC236}">
                <a16:creationId xmlns:a16="http://schemas.microsoft.com/office/drawing/2014/main" id="{F763A87F-BD23-889A-8001-E784A8748CB0}"/>
              </a:ext>
            </a:extLst>
          </p:cNvPr>
          <p:cNvSpPr>
            <a:spLocks noGrp="1"/>
          </p:cNvSpPr>
          <p:nvPr>
            <p:ph type="pic" sz="quarter" idx="55"/>
          </p:nvPr>
        </p:nvSpPr>
        <p:spPr>
          <a:xfrm>
            <a:off x="371475" y="5085490"/>
            <a:ext cx="720000" cy="720000"/>
          </a:xfrm>
          <a:prstGeom prst="rect">
            <a:avLst/>
          </a:prstGeom>
          <a:ln>
            <a:noFill/>
          </a:ln>
        </p:spPr>
        <p:txBody>
          <a:bodyPr/>
          <a:lstStyle/>
          <a:p>
            <a:endParaRPr lang="en-GB"/>
          </a:p>
        </p:txBody>
      </p:sp>
      <p:sp>
        <p:nvSpPr>
          <p:cNvPr id="21" name="Text Placeholder 2">
            <a:extLst>
              <a:ext uri="{FF2B5EF4-FFF2-40B4-BE49-F238E27FC236}">
                <a16:creationId xmlns:a16="http://schemas.microsoft.com/office/drawing/2014/main" id="{0F2364A2-2FAE-40FE-DB3C-9A073741D3CB}"/>
              </a:ext>
            </a:extLst>
          </p:cNvPr>
          <p:cNvSpPr>
            <a:spLocks noGrp="1"/>
          </p:cNvSpPr>
          <p:nvPr>
            <p:ph type="body" sz="quarter" idx="56"/>
          </p:nvPr>
        </p:nvSpPr>
        <p:spPr>
          <a:xfrm>
            <a:off x="1239567"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3" name="Picture Placeholder 2">
            <a:extLst>
              <a:ext uri="{FF2B5EF4-FFF2-40B4-BE49-F238E27FC236}">
                <a16:creationId xmlns:a16="http://schemas.microsoft.com/office/drawing/2014/main" id="{1EF21C34-5D47-35DB-D72E-E4732EE7F91B}"/>
              </a:ext>
            </a:extLst>
          </p:cNvPr>
          <p:cNvSpPr>
            <a:spLocks noGrp="1"/>
          </p:cNvSpPr>
          <p:nvPr>
            <p:ph type="pic" sz="quarter" idx="57"/>
          </p:nvPr>
        </p:nvSpPr>
        <p:spPr>
          <a:xfrm>
            <a:off x="4262470" y="1968638"/>
            <a:ext cx="720000" cy="720000"/>
          </a:xfrm>
          <a:prstGeom prst="rect">
            <a:avLst/>
          </a:prstGeom>
          <a:ln>
            <a:noFill/>
          </a:ln>
        </p:spPr>
        <p:txBody>
          <a:bodyPr/>
          <a:lstStyle/>
          <a:p>
            <a:endParaRPr lang="en-GB"/>
          </a:p>
        </p:txBody>
      </p:sp>
      <p:sp>
        <p:nvSpPr>
          <p:cNvPr id="31" name="Text Placeholder 2">
            <a:extLst>
              <a:ext uri="{FF2B5EF4-FFF2-40B4-BE49-F238E27FC236}">
                <a16:creationId xmlns:a16="http://schemas.microsoft.com/office/drawing/2014/main" id="{5B5BC9F6-5390-A1B4-3EB2-70849D7C1543}"/>
              </a:ext>
            </a:extLst>
          </p:cNvPr>
          <p:cNvSpPr>
            <a:spLocks noGrp="1"/>
          </p:cNvSpPr>
          <p:nvPr>
            <p:ph type="body" sz="quarter" idx="58"/>
          </p:nvPr>
        </p:nvSpPr>
        <p:spPr>
          <a:xfrm>
            <a:off x="5130562" y="19686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EB440D81-52D7-CDE7-73A9-6C3ED6E7E144}"/>
              </a:ext>
            </a:extLst>
          </p:cNvPr>
          <p:cNvSpPr/>
          <p:nvPr userDrawn="1"/>
        </p:nvSpPr>
        <p:spPr>
          <a:xfrm rot="10800000">
            <a:off x="4262470" y="28463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7" name="Picture Placeholder 2">
            <a:extLst>
              <a:ext uri="{FF2B5EF4-FFF2-40B4-BE49-F238E27FC236}">
                <a16:creationId xmlns:a16="http://schemas.microsoft.com/office/drawing/2014/main" id="{A8B4BB0F-DEF8-EEA1-E478-84D0B4D3F448}"/>
              </a:ext>
            </a:extLst>
          </p:cNvPr>
          <p:cNvSpPr>
            <a:spLocks noGrp="1"/>
          </p:cNvSpPr>
          <p:nvPr>
            <p:ph type="pic" sz="quarter" idx="59"/>
          </p:nvPr>
        </p:nvSpPr>
        <p:spPr>
          <a:xfrm>
            <a:off x="4262471" y="3007588"/>
            <a:ext cx="720000" cy="720000"/>
          </a:xfrm>
          <a:prstGeom prst="rect">
            <a:avLst/>
          </a:prstGeom>
          <a:ln>
            <a:noFill/>
          </a:ln>
        </p:spPr>
        <p:txBody>
          <a:bodyPr/>
          <a:lstStyle/>
          <a:p>
            <a:endParaRPr lang="en-GB"/>
          </a:p>
        </p:txBody>
      </p:sp>
      <p:sp>
        <p:nvSpPr>
          <p:cNvPr id="48" name="Text Placeholder 2">
            <a:extLst>
              <a:ext uri="{FF2B5EF4-FFF2-40B4-BE49-F238E27FC236}">
                <a16:creationId xmlns:a16="http://schemas.microsoft.com/office/drawing/2014/main" id="{6AE8C074-4A0C-8FF8-E874-FB5509540252}"/>
              </a:ext>
            </a:extLst>
          </p:cNvPr>
          <p:cNvSpPr>
            <a:spLocks noGrp="1"/>
          </p:cNvSpPr>
          <p:nvPr>
            <p:ph type="body" sz="quarter" idx="60"/>
          </p:nvPr>
        </p:nvSpPr>
        <p:spPr>
          <a:xfrm>
            <a:off x="5130563" y="300758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9" name="Rectangle 48">
            <a:extLst>
              <a:ext uri="{FF2B5EF4-FFF2-40B4-BE49-F238E27FC236}">
                <a16:creationId xmlns:a16="http://schemas.microsoft.com/office/drawing/2014/main" id="{788BEE20-CAFC-0C4C-5D3E-929E858BAC36}"/>
              </a:ext>
            </a:extLst>
          </p:cNvPr>
          <p:cNvSpPr/>
          <p:nvPr userDrawn="1"/>
        </p:nvSpPr>
        <p:spPr>
          <a:xfrm rot="10800000">
            <a:off x="4271204" y="388526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0" name="Picture Placeholder 2">
            <a:extLst>
              <a:ext uri="{FF2B5EF4-FFF2-40B4-BE49-F238E27FC236}">
                <a16:creationId xmlns:a16="http://schemas.microsoft.com/office/drawing/2014/main" id="{A3D260FD-4A5D-ADFC-244B-276B23A9899C}"/>
              </a:ext>
            </a:extLst>
          </p:cNvPr>
          <p:cNvSpPr>
            <a:spLocks noGrp="1"/>
          </p:cNvSpPr>
          <p:nvPr>
            <p:ph type="pic" sz="quarter" idx="61"/>
          </p:nvPr>
        </p:nvSpPr>
        <p:spPr>
          <a:xfrm>
            <a:off x="4262471" y="4046538"/>
            <a:ext cx="720000" cy="720000"/>
          </a:xfrm>
          <a:prstGeom prst="rect">
            <a:avLst/>
          </a:prstGeom>
          <a:ln>
            <a:noFill/>
          </a:ln>
        </p:spPr>
        <p:txBody>
          <a:bodyPr/>
          <a:lstStyle/>
          <a:p>
            <a:endParaRPr lang="en-GB"/>
          </a:p>
        </p:txBody>
      </p:sp>
      <p:sp>
        <p:nvSpPr>
          <p:cNvPr id="51" name="Text Placeholder 2">
            <a:extLst>
              <a:ext uri="{FF2B5EF4-FFF2-40B4-BE49-F238E27FC236}">
                <a16:creationId xmlns:a16="http://schemas.microsoft.com/office/drawing/2014/main" id="{595C1BA7-441C-A475-043A-8A95C3F7E5B7}"/>
              </a:ext>
            </a:extLst>
          </p:cNvPr>
          <p:cNvSpPr>
            <a:spLocks noGrp="1"/>
          </p:cNvSpPr>
          <p:nvPr>
            <p:ph type="body" sz="quarter" idx="62"/>
          </p:nvPr>
        </p:nvSpPr>
        <p:spPr>
          <a:xfrm>
            <a:off x="5130563" y="4046538"/>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52" name="Rectangle 51">
            <a:extLst>
              <a:ext uri="{FF2B5EF4-FFF2-40B4-BE49-F238E27FC236}">
                <a16:creationId xmlns:a16="http://schemas.microsoft.com/office/drawing/2014/main" id="{25DD5A4E-73E5-4FF5-A1A6-CF1EA0813015}"/>
              </a:ext>
            </a:extLst>
          </p:cNvPr>
          <p:cNvSpPr/>
          <p:nvPr userDrawn="1"/>
        </p:nvSpPr>
        <p:spPr>
          <a:xfrm rot="10800000">
            <a:off x="4271204" y="4924213"/>
            <a:ext cx="3600000"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53" name="Picture Placeholder 2">
            <a:extLst>
              <a:ext uri="{FF2B5EF4-FFF2-40B4-BE49-F238E27FC236}">
                <a16:creationId xmlns:a16="http://schemas.microsoft.com/office/drawing/2014/main" id="{C916E390-EA03-07CE-A1D2-B61D56079AD7}"/>
              </a:ext>
            </a:extLst>
          </p:cNvPr>
          <p:cNvSpPr>
            <a:spLocks noGrp="1"/>
          </p:cNvSpPr>
          <p:nvPr>
            <p:ph type="pic" sz="quarter" idx="63"/>
          </p:nvPr>
        </p:nvSpPr>
        <p:spPr>
          <a:xfrm>
            <a:off x="4262471" y="5085490"/>
            <a:ext cx="720000" cy="720000"/>
          </a:xfrm>
          <a:prstGeom prst="rect">
            <a:avLst/>
          </a:prstGeom>
          <a:ln>
            <a:noFill/>
          </a:ln>
        </p:spPr>
        <p:txBody>
          <a:bodyPr/>
          <a:lstStyle/>
          <a:p>
            <a:endParaRPr lang="en-GB"/>
          </a:p>
        </p:txBody>
      </p:sp>
      <p:sp>
        <p:nvSpPr>
          <p:cNvPr id="54" name="Text Placeholder 2">
            <a:extLst>
              <a:ext uri="{FF2B5EF4-FFF2-40B4-BE49-F238E27FC236}">
                <a16:creationId xmlns:a16="http://schemas.microsoft.com/office/drawing/2014/main" id="{FF105FDE-8EAD-937F-48A6-8EB0DF9D3C62}"/>
              </a:ext>
            </a:extLst>
          </p:cNvPr>
          <p:cNvSpPr>
            <a:spLocks noGrp="1"/>
          </p:cNvSpPr>
          <p:nvPr>
            <p:ph type="body" sz="quarter" idx="64"/>
          </p:nvPr>
        </p:nvSpPr>
        <p:spPr>
          <a:xfrm>
            <a:off x="5130563" y="5085490"/>
            <a:ext cx="2723120" cy="720000"/>
          </a:xfrm>
          <a:prstGeom prst="rect">
            <a:avLst/>
          </a:prstGeom>
        </p:spPr>
        <p:txBody>
          <a:bodyPr lIns="0" tIns="0" rIns="0" bIns="0" anchor="ctr" anchorCtr="0"/>
          <a:lstStyle>
            <a:lvl1pPr marL="0" indent="0" algn="l">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1700555418"/>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sponsibilities">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6" name="Rectangle 45">
            <a:extLst>
              <a:ext uri="{FF2B5EF4-FFF2-40B4-BE49-F238E27FC236}">
                <a16:creationId xmlns:a16="http://schemas.microsoft.com/office/drawing/2014/main" id="{5796AA8C-5839-50C9-65CD-3C5A6B3C3DDC}"/>
              </a:ext>
            </a:extLst>
          </p:cNvPr>
          <p:cNvSpPr/>
          <p:nvPr userDrawn="1"/>
        </p:nvSpPr>
        <p:spPr>
          <a:xfrm>
            <a:off x="37147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a:t>
            </a:r>
          </a:p>
        </p:txBody>
      </p:sp>
      <p:sp>
        <p:nvSpPr>
          <p:cNvPr id="47" name="Rectangle 46">
            <a:extLst>
              <a:ext uri="{FF2B5EF4-FFF2-40B4-BE49-F238E27FC236}">
                <a16:creationId xmlns:a16="http://schemas.microsoft.com/office/drawing/2014/main" id="{955E49F9-4D8F-BAC3-B9DB-270CF0EF179B}"/>
              </a:ext>
            </a:extLst>
          </p:cNvPr>
          <p:cNvSpPr/>
          <p:nvPr userDrawn="1"/>
        </p:nvSpPr>
        <p:spPr>
          <a:xfrm>
            <a:off x="2336809"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2</a:t>
            </a:r>
          </a:p>
        </p:txBody>
      </p:sp>
      <p:sp>
        <p:nvSpPr>
          <p:cNvPr id="48" name="Rectangle 47">
            <a:extLst>
              <a:ext uri="{FF2B5EF4-FFF2-40B4-BE49-F238E27FC236}">
                <a16:creationId xmlns:a16="http://schemas.microsoft.com/office/drawing/2014/main" id="{94A60AC8-4193-033D-10C9-3766F054CB7C}"/>
              </a:ext>
            </a:extLst>
          </p:cNvPr>
          <p:cNvSpPr/>
          <p:nvPr userDrawn="1"/>
        </p:nvSpPr>
        <p:spPr>
          <a:xfrm>
            <a:off x="4302143"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3</a:t>
            </a:r>
          </a:p>
        </p:txBody>
      </p:sp>
      <p:sp>
        <p:nvSpPr>
          <p:cNvPr id="49" name="Rectangle 48">
            <a:extLst>
              <a:ext uri="{FF2B5EF4-FFF2-40B4-BE49-F238E27FC236}">
                <a16:creationId xmlns:a16="http://schemas.microsoft.com/office/drawing/2014/main" id="{B6E73BA0-3143-3A59-0E4C-03003E8AD892}"/>
              </a:ext>
            </a:extLst>
          </p:cNvPr>
          <p:cNvSpPr/>
          <p:nvPr userDrawn="1"/>
        </p:nvSpPr>
        <p:spPr>
          <a:xfrm>
            <a:off x="6267477"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4</a:t>
            </a:r>
          </a:p>
        </p:txBody>
      </p:sp>
      <p:sp>
        <p:nvSpPr>
          <p:cNvPr id="50" name="Rectangle 49">
            <a:extLst>
              <a:ext uri="{FF2B5EF4-FFF2-40B4-BE49-F238E27FC236}">
                <a16:creationId xmlns:a16="http://schemas.microsoft.com/office/drawing/2014/main" id="{252E2D1E-4300-817D-8242-A5952C490A9E}"/>
              </a:ext>
            </a:extLst>
          </p:cNvPr>
          <p:cNvSpPr/>
          <p:nvPr userDrawn="1"/>
        </p:nvSpPr>
        <p:spPr>
          <a:xfrm>
            <a:off x="8232811"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5</a:t>
            </a:r>
          </a:p>
        </p:txBody>
      </p:sp>
      <p:sp>
        <p:nvSpPr>
          <p:cNvPr id="51" name="Rectangle 50">
            <a:extLst>
              <a:ext uri="{FF2B5EF4-FFF2-40B4-BE49-F238E27FC236}">
                <a16:creationId xmlns:a16="http://schemas.microsoft.com/office/drawing/2014/main" id="{91BF407E-85BD-DF1A-4101-DF2FB2C70F19}"/>
              </a:ext>
            </a:extLst>
          </p:cNvPr>
          <p:cNvSpPr/>
          <p:nvPr userDrawn="1"/>
        </p:nvSpPr>
        <p:spPr>
          <a:xfrm>
            <a:off x="10198145" y="3505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6</a:t>
            </a:r>
          </a:p>
        </p:txBody>
      </p:sp>
      <p:sp>
        <p:nvSpPr>
          <p:cNvPr id="52" name="Rectangle 51">
            <a:extLst>
              <a:ext uri="{FF2B5EF4-FFF2-40B4-BE49-F238E27FC236}">
                <a16:creationId xmlns:a16="http://schemas.microsoft.com/office/drawing/2014/main" id="{78ADF076-5970-3F76-4FBF-584152D26877}"/>
              </a:ext>
            </a:extLst>
          </p:cNvPr>
          <p:cNvSpPr/>
          <p:nvPr userDrawn="1"/>
        </p:nvSpPr>
        <p:spPr>
          <a:xfrm>
            <a:off x="36909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7</a:t>
            </a:r>
          </a:p>
        </p:txBody>
      </p:sp>
      <p:sp>
        <p:nvSpPr>
          <p:cNvPr id="53" name="Rectangle 52">
            <a:extLst>
              <a:ext uri="{FF2B5EF4-FFF2-40B4-BE49-F238E27FC236}">
                <a16:creationId xmlns:a16="http://schemas.microsoft.com/office/drawing/2014/main" id="{33B101CD-B528-BD37-3B32-03DCD3646D8C}"/>
              </a:ext>
            </a:extLst>
          </p:cNvPr>
          <p:cNvSpPr/>
          <p:nvPr userDrawn="1"/>
        </p:nvSpPr>
        <p:spPr>
          <a:xfrm>
            <a:off x="2334429"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00" b="1">
                <a:latin typeface="Montserrat" panose="00000500000000000000" pitchFamily="2" charset="0"/>
              </a:rPr>
              <a:t>8</a:t>
            </a:r>
          </a:p>
        </p:txBody>
      </p:sp>
      <p:sp>
        <p:nvSpPr>
          <p:cNvPr id="54" name="Rectangle 53">
            <a:extLst>
              <a:ext uri="{FF2B5EF4-FFF2-40B4-BE49-F238E27FC236}">
                <a16:creationId xmlns:a16="http://schemas.microsoft.com/office/drawing/2014/main" id="{9DF0FCE1-2209-11B5-D73C-BD505EF0F22F}"/>
              </a:ext>
            </a:extLst>
          </p:cNvPr>
          <p:cNvSpPr/>
          <p:nvPr userDrawn="1"/>
        </p:nvSpPr>
        <p:spPr>
          <a:xfrm>
            <a:off x="4299763"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9</a:t>
            </a:r>
          </a:p>
        </p:txBody>
      </p:sp>
      <p:sp>
        <p:nvSpPr>
          <p:cNvPr id="55" name="Rectangle 54">
            <a:extLst>
              <a:ext uri="{FF2B5EF4-FFF2-40B4-BE49-F238E27FC236}">
                <a16:creationId xmlns:a16="http://schemas.microsoft.com/office/drawing/2014/main" id="{CD4E72F4-B489-CBD7-419F-677AE4E5626E}"/>
              </a:ext>
            </a:extLst>
          </p:cNvPr>
          <p:cNvSpPr/>
          <p:nvPr userDrawn="1"/>
        </p:nvSpPr>
        <p:spPr>
          <a:xfrm>
            <a:off x="6265097"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10</a:t>
            </a:r>
          </a:p>
        </p:txBody>
      </p:sp>
      <p:sp>
        <p:nvSpPr>
          <p:cNvPr id="56" name="Rectangle 55">
            <a:extLst>
              <a:ext uri="{FF2B5EF4-FFF2-40B4-BE49-F238E27FC236}">
                <a16:creationId xmlns:a16="http://schemas.microsoft.com/office/drawing/2014/main" id="{F7BA7E38-12EC-842C-CDF7-01333C761A61}"/>
              </a:ext>
            </a:extLst>
          </p:cNvPr>
          <p:cNvSpPr/>
          <p:nvPr userDrawn="1"/>
        </p:nvSpPr>
        <p:spPr>
          <a:xfrm>
            <a:off x="8230431"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11</a:t>
            </a:r>
          </a:p>
        </p:txBody>
      </p:sp>
      <p:sp>
        <p:nvSpPr>
          <p:cNvPr id="57" name="Rectangle 56">
            <a:extLst>
              <a:ext uri="{FF2B5EF4-FFF2-40B4-BE49-F238E27FC236}">
                <a16:creationId xmlns:a16="http://schemas.microsoft.com/office/drawing/2014/main" id="{7BFF4AFE-3F0D-9205-AD63-1C71059F1C66}"/>
              </a:ext>
            </a:extLst>
          </p:cNvPr>
          <p:cNvSpPr/>
          <p:nvPr userDrawn="1"/>
        </p:nvSpPr>
        <p:spPr>
          <a:xfrm>
            <a:off x="10195765" y="3277620"/>
            <a:ext cx="288000" cy="288000"/>
          </a:xfrm>
          <a:prstGeom prst="rect">
            <a:avLst/>
          </a:prstGeom>
          <a:solidFill>
            <a:srgbClr val="C9077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GB" sz="1300" b="1">
                <a:latin typeface="Montserrat" panose="00000500000000000000" pitchFamily="2" charset="0"/>
              </a:rPr>
              <a:t>12</a:t>
            </a:r>
          </a:p>
        </p:txBody>
      </p:sp>
    </p:spTree>
    <p:extLst>
      <p:ext uri="{BB962C8B-B14F-4D97-AF65-F5344CB8AC3E}">
        <p14:creationId xmlns:p14="http://schemas.microsoft.com/office/powerpoint/2010/main" val="2252921883"/>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Responsibilities 2">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63E1AAB7-5DFD-409B-9C14-062AEB840155}"/>
              </a:ext>
            </a:extLst>
          </p:cNvPr>
          <p:cNvSpPr>
            <a:spLocks noGrp="1"/>
          </p:cNvSpPr>
          <p:nvPr>
            <p:ph type="body" sz="quarter" idx="19"/>
          </p:nvPr>
        </p:nvSpPr>
        <p:spPr>
          <a:xfrm>
            <a:off x="37147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 name="Picture Placeholder 2">
            <a:extLst>
              <a:ext uri="{FF2B5EF4-FFF2-40B4-BE49-F238E27FC236}">
                <a16:creationId xmlns:a16="http://schemas.microsoft.com/office/drawing/2014/main" id="{F92B461E-D29E-F3B1-DE66-3718157E4DA4}"/>
              </a:ext>
            </a:extLst>
          </p:cNvPr>
          <p:cNvSpPr>
            <a:spLocks noGrp="1"/>
          </p:cNvSpPr>
          <p:nvPr>
            <p:ph type="pic" sz="quarter" idx="24"/>
          </p:nvPr>
        </p:nvSpPr>
        <p:spPr>
          <a:xfrm>
            <a:off x="461475" y="530520"/>
            <a:ext cx="1440000" cy="1440000"/>
          </a:xfrm>
          <a:prstGeom prst="rect">
            <a:avLst/>
          </a:prstGeom>
          <a:ln>
            <a:noFill/>
          </a:ln>
        </p:spPr>
        <p:txBody>
          <a:bodyPr/>
          <a:lstStyle/>
          <a:p>
            <a:endParaRPr lang="en-GB"/>
          </a:p>
        </p:txBody>
      </p:sp>
      <p:sp>
        <p:nvSpPr>
          <p:cNvPr id="13" name="Picture Placeholder 2">
            <a:extLst>
              <a:ext uri="{FF2B5EF4-FFF2-40B4-BE49-F238E27FC236}">
                <a16:creationId xmlns:a16="http://schemas.microsoft.com/office/drawing/2014/main" id="{CAB20C9D-2406-7AD7-4C9E-5FBABA8454BB}"/>
              </a:ext>
            </a:extLst>
          </p:cNvPr>
          <p:cNvSpPr>
            <a:spLocks noGrp="1"/>
          </p:cNvSpPr>
          <p:nvPr>
            <p:ph type="pic" sz="quarter" idx="25"/>
          </p:nvPr>
        </p:nvSpPr>
        <p:spPr>
          <a:xfrm>
            <a:off x="2426809" y="530520"/>
            <a:ext cx="1440000" cy="1440000"/>
          </a:xfrm>
          <a:prstGeom prst="rect">
            <a:avLst/>
          </a:prstGeom>
          <a:ln>
            <a:noFill/>
          </a:ln>
        </p:spPr>
        <p:txBody>
          <a:bodyPr/>
          <a:lstStyle/>
          <a:p>
            <a:endParaRPr lang="en-GB"/>
          </a:p>
        </p:txBody>
      </p:sp>
      <p:sp>
        <p:nvSpPr>
          <p:cNvPr id="15" name="Picture Placeholder 2">
            <a:extLst>
              <a:ext uri="{FF2B5EF4-FFF2-40B4-BE49-F238E27FC236}">
                <a16:creationId xmlns:a16="http://schemas.microsoft.com/office/drawing/2014/main" id="{39F17EE5-AA80-CFAE-F5DE-C883C880DB08}"/>
              </a:ext>
            </a:extLst>
          </p:cNvPr>
          <p:cNvSpPr>
            <a:spLocks noGrp="1"/>
          </p:cNvSpPr>
          <p:nvPr>
            <p:ph type="pic" sz="quarter" idx="26"/>
          </p:nvPr>
        </p:nvSpPr>
        <p:spPr>
          <a:xfrm>
            <a:off x="4392143" y="530520"/>
            <a:ext cx="1440000" cy="1440000"/>
          </a:xfrm>
          <a:prstGeom prst="rect">
            <a:avLst/>
          </a:prstGeom>
          <a:ln>
            <a:noFill/>
          </a:ln>
        </p:spPr>
        <p:txBody>
          <a:bodyPr/>
          <a:lstStyle/>
          <a:p>
            <a:endParaRPr lang="en-GB"/>
          </a:p>
        </p:txBody>
      </p:sp>
      <p:sp>
        <p:nvSpPr>
          <p:cNvPr id="24" name="Picture Placeholder 2">
            <a:extLst>
              <a:ext uri="{FF2B5EF4-FFF2-40B4-BE49-F238E27FC236}">
                <a16:creationId xmlns:a16="http://schemas.microsoft.com/office/drawing/2014/main" id="{F45D2638-B0A7-395D-8C13-37CF713D4D40}"/>
              </a:ext>
            </a:extLst>
          </p:cNvPr>
          <p:cNvSpPr>
            <a:spLocks noGrp="1"/>
          </p:cNvSpPr>
          <p:nvPr>
            <p:ph type="pic" sz="quarter" idx="27"/>
          </p:nvPr>
        </p:nvSpPr>
        <p:spPr>
          <a:xfrm>
            <a:off x="6357477" y="530520"/>
            <a:ext cx="1440000" cy="1440000"/>
          </a:xfrm>
          <a:prstGeom prst="rect">
            <a:avLst/>
          </a:prstGeom>
          <a:ln>
            <a:noFill/>
          </a:ln>
        </p:spPr>
        <p:txBody>
          <a:bodyPr/>
          <a:lstStyle/>
          <a:p>
            <a:endParaRPr lang="en-GB"/>
          </a:p>
        </p:txBody>
      </p:sp>
      <p:sp>
        <p:nvSpPr>
          <p:cNvPr id="25" name="Picture Placeholder 2">
            <a:extLst>
              <a:ext uri="{FF2B5EF4-FFF2-40B4-BE49-F238E27FC236}">
                <a16:creationId xmlns:a16="http://schemas.microsoft.com/office/drawing/2014/main" id="{AC10C179-FA69-6594-F4C4-39D967791992}"/>
              </a:ext>
            </a:extLst>
          </p:cNvPr>
          <p:cNvSpPr>
            <a:spLocks noGrp="1"/>
          </p:cNvSpPr>
          <p:nvPr>
            <p:ph type="pic" sz="quarter" idx="28"/>
          </p:nvPr>
        </p:nvSpPr>
        <p:spPr>
          <a:xfrm>
            <a:off x="8322811" y="530520"/>
            <a:ext cx="1440000" cy="1440000"/>
          </a:xfrm>
          <a:prstGeom prst="rect">
            <a:avLst/>
          </a:prstGeom>
          <a:ln>
            <a:noFill/>
          </a:ln>
        </p:spPr>
        <p:txBody>
          <a:bodyPr/>
          <a:lstStyle/>
          <a:p>
            <a:endParaRPr lang="en-GB"/>
          </a:p>
        </p:txBody>
      </p:sp>
      <p:sp>
        <p:nvSpPr>
          <p:cNvPr id="26" name="Picture Placeholder 2">
            <a:extLst>
              <a:ext uri="{FF2B5EF4-FFF2-40B4-BE49-F238E27FC236}">
                <a16:creationId xmlns:a16="http://schemas.microsoft.com/office/drawing/2014/main" id="{F83E15B3-66C8-9057-9E65-51A8B4B29403}"/>
              </a:ext>
            </a:extLst>
          </p:cNvPr>
          <p:cNvSpPr>
            <a:spLocks noGrp="1"/>
          </p:cNvSpPr>
          <p:nvPr>
            <p:ph type="pic" sz="quarter" idx="29"/>
          </p:nvPr>
        </p:nvSpPr>
        <p:spPr>
          <a:xfrm>
            <a:off x="10288145" y="530520"/>
            <a:ext cx="1440000" cy="1440000"/>
          </a:xfrm>
          <a:prstGeom prst="rect">
            <a:avLst/>
          </a:prstGeom>
          <a:ln>
            <a:noFill/>
          </a:ln>
        </p:spPr>
        <p:txBody>
          <a:bodyPr/>
          <a:lstStyle/>
          <a:p>
            <a:endParaRPr lang="en-GB"/>
          </a:p>
        </p:txBody>
      </p:sp>
      <p:sp>
        <p:nvSpPr>
          <p:cNvPr id="27" name="Text Placeholder 2">
            <a:extLst>
              <a:ext uri="{FF2B5EF4-FFF2-40B4-BE49-F238E27FC236}">
                <a16:creationId xmlns:a16="http://schemas.microsoft.com/office/drawing/2014/main" id="{C06CFEC0-20BF-D2A3-2F94-F79660198F3B}"/>
              </a:ext>
            </a:extLst>
          </p:cNvPr>
          <p:cNvSpPr>
            <a:spLocks noGrp="1"/>
          </p:cNvSpPr>
          <p:nvPr>
            <p:ph type="body" sz="quarter" idx="30"/>
          </p:nvPr>
        </p:nvSpPr>
        <p:spPr>
          <a:xfrm>
            <a:off x="2336809"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8" name="Text Placeholder 2">
            <a:extLst>
              <a:ext uri="{FF2B5EF4-FFF2-40B4-BE49-F238E27FC236}">
                <a16:creationId xmlns:a16="http://schemas.microsoft.com/office/drawing/2014/main" id="{0F858FCB-8621-D560-9543-D1D5A39B3441}"/>
              </a:ext>
            </a:extLst>
          </p:cNvPr>
          <p:cNvSpPr>
            <a:spLocks noGrp="1"/>
          </p:cNvSpPr>
          <p:nvPr>
            <p:ph type="body" sz="quarter" idx="31"/>
          </p:nvPr>
        </p:nvSpPr>
        <p:spPr>
          <a:xfrm>
            <a:off x="4302143"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29" name="Text Placeholder 2">
            <a:extLst>
              <a:ext uri="{FF2B5EF4-FFF2-40B4-BE49-F238E27FC236}">
                <a16:creationId xmlns:a16="http://schemas.microsoft.com/office/drawing/2014/main" id="{E1D509FD-C7DB-4933-D298-EDCD76793680}"/>
              </a:ext>
            </a:extLst>
          </p:cNvPr>
          <p:cNvSpPr>
            <a:spLocks noGrp="1"/>
          </p:cNvSpPr>
          <p:nvPr>
            <p:ph type="body" sz="quarter" idx="32"/>
          </p:nvPr>
        </p:nvSpPr>
        <p:spPr>
          <a:xfrm>
            <a:off x="6267477"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0" name="Text Placeholder 2">
            <a:extLst>
              <a:ext uri="{FF2B5EF4-FFF2-40B4-BE49-F238E27FC236}">
                <a16:creationId xmlns:a16="http://schemas.microsoft.com/office/drawing/2014/main" id="{0927E4FF-A39F-0A49-0888-64CC54671DDD}"/>
              </a:ext>
            </a:extLst>
          </p:cNvPr>
          <p:cNvSpPr>
            <a:spLocks noGrp="1"/>
          </p:cNvSpPr>
          <p:nvPr>
            <p:ph type="body" sz="quarter" idx="33"/>
          </p:nvPr>
        </p:nvSpPr>
        <p:spPr>
          <a:xfrm>
            <a:off x="8232811"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2" name="Text Placeholder 2">
            <a:extLst>
              <a:ext uri="{FF2B5EF4-FFF2-40B4-BE49-F238E27FC236}">
                <a16:creationId xmlns:a16="http://schemas.microsoft.com/office/drawing/2014/main" id="{C4AD219F-E83E-0909-1AA6-CFBFC6F41C43}"/>
              </a:ext>
            </a:extLst>
          </p:cNvPr>
          <p:cNvSpPr>
            <a:spLocks noGrp="1"/>
          </p:cNvSpPr>
          <p:nvPr>
            <p:ph type="body" sz="quarter" idx="35"/>
          </p:nvPr>
        </p:nvSpPr>
        <p:spPr>
          <a:xfrm>
            <a:off x="10198145" y="2154220"/>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3" name="Rectangle 32">
            <a:extLst>
              <a:ext uri="{FF2B5EF4-FFF2-40B4-BE49-F238E27FC236}">
                <a16:creationId xmlns:a16="http://schemas.microsoft.com/office/drawing/2014/main" id="{0517964F-A02B-D4E0-F29F-1C0D331F7FBC}"/>
              </a:ext>
            </a:extLst>
          </p:cNvPr>
          <p:cNvSpPr/>
          <p:nvPr userDrawn="1"/>
        </p:nvSpPr>
        <p:spPr>
          <a:xfrm>
            <a:off x="373855" y="3057920"/>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34" name="Text Placeholder 2">
            <a:extLst>
              <a:ext uri="{FF2B5EF4-FFF2-40B4-BE49-F238E27FC236}">
                <a16:creationId xmlns:a16="http://schemas.microsoft.com/office/drawing/2014/main" id="{E17DE60B-0BEE-5E8C-36B0-5FAF62FD5B1F}"/>
              </a:ext>
            </a:extLst>
          </p:cNvPr>
          <p:cNvSpPr>
            <a:spLocks noGrp="1"/>
          </p:cNvSpPr>
          <p:nvPr>
            <p:ph type="body" sz="quarter" idx="36"/>
          </p:nvPr>
        </p:nvSpPr>
        <p:spPr>
          <a:xfrm>
            <a:off x="36909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35" name="Picture Placeholder 2">
            <a:extLst>
              <a:ext uri="{FF2B5EF4-FFF2-40B4-BE49-F238E27FC236}">
                <a16:creationId xmlns:a16="http://schemas.microsoft.com/office/drawing/2014/main" id="{1E7A7457-28EE-5AAF-D667-2CC029581877}"/>
              </a:ext>
            </a:extLst>
          </p:cNvPr>
          <p:cNvSpPr>
            <a:spLocks noGrp="1"/>
          </p:cNvSpPr>
          <p:nvPr>
            <p:ph type="pic" sz="quarter" idx="37"/>
          </p:nvPr>
        </p:nvSpPr>
        <p:spPr>
          <a:xfrm>
            <a:off x="459095" y="3457620"/>
            <a:ext cx="1440000" cy="1440000"/>
          </a:xfrm>
          <a:prstGeom prst="rect">
            <a:avLst/>
          </a:prstGeom>
          <a:ln>
            <a:noFill/>
          </a:ln>
        </p:spPr>
        <p:txBody>
          <a:bodyPr/>
          <a:lstStyle/>
          <a:p>
            <a:endParaRPr lang="en-GB"/>
          </a:p>
        </p:txBody>
      </p:sp>
      <p:sp>
        <p:nvSpPr>
          <p:cNvPr id="36" name="Picture Placeholder 2">
            <a:extLst>
              <a:ext uri="{FF2B5EF4-FFF2-40B4-BE49-F238E27FC236}">
                <a16:creationId xmlns:a16="http://schemas.microsoft.com/office/drawing/2014/main" id="{77056E75-804B-2727-ED4E-B9FCAC52D685}"/>
              </a:ext>
            </a:extLst>
          </p:cNvPr>
          <p:cNvSpPr>
            <a:spLocks noGrp="1"/>
          </p:cNvSpPr>
          <p:nvPr>
            <p:ph type="pic" sz="quarter" idx="38"/>
          </p:nvPr>
        </p:nvSpPr>
        <p:spPr>
          <a:xfrm>
            <a:off x="2424667" y="3457620"/>
            <a:ext cx="1440000" cy="1440000"/>
          </a:xfrm>
          <a:prstGeom prst="rect">
            <a:avLst/>
          </a:prstGeom>
          <a:ln>
            <a:noFill/>
          </a:ln>
        </p:spPr>
        <p:txBody>
          <a:bodyPr/>
          <a:lstStyle/>
          <a:p>
            <a:endParaRPr lang="en-GB"/>
          </a:p>
        </p:txBody>
      </p:sp>
      <p:sp>
        <p:nvSpPr>
          <p:cNvPr id="37" name="Picture Placeholder 2">
            <a:extLst>
              <a:ext uri="{FF2B5EF4-FFF2-40B4-BE49-F238E27FC236}">
                <a16:creationId xmlns:a16="http://schemas.microsoft.com/office/drawing/2014/main" id="{C8FD96B6-B51B-B6AE-0CAA-F20A35BEFE72}"/>
              </a:ext>
            </a:extLst>
          </p:cNvPr>
          <p:cNvSpPr>
            <a:spLocks noGrp="1"/>
          </p:cNvSpPr>
          <p:nvPr>
            <p:ph type="pic" sz="quarter" idx="39"/>
          </p:nvPr>
        </p:nvSpPr>
        <p:spPr>
          <a:xfrm>
            <a:off x="4390239" y="3457620"/>
            <a:ext cx="1440000" cy="1440000"/>
          </a:xfrm>
          <a:prstGeom prst="rect">
            <a:avLst/>
          </a:prstGeom>
          <a:ln>
            <a:noFill/>
          </a:ln>
        </p:spPr>
        <p:txBody>
          <a:bodyPr/>
          <a:lstStyle/>
          <a:p>
            <a:endParaRPr lang="en-GB"/>
          </a:p>
        </p:txBody>
      </p:sp>
      <p:sp>
        <p:nvSpPr>
          <p:cNvPr id="38" name="Picture Placeholder 2">
            <a:extLst>
              <a:ext uri="{FF2B5EF4-FFF2-40B4-BE49-F238E27FC236}">
                <a16:creationId xmlns:a16="http://schemas.microsoft.com/office/drawing/2014/main" id="{3EAE0BF8-101F-8F96-8AE3-8D92D63FECA2}"/>
              </a:ext>
            </a:extLst>
          </p:cNvPr>
          <p:cNvSpPr>
            <a:spLocks noGrp="1"/>
          </p:cNvSpPr>
          <p:nvPr>
            <p:ph type="pic" sz="quarter" idx="40"/>
          </p:nvPr>
        </p:nvSpPr>
        <p:spPr>
          <a:xfrm>
            <a:off x="6355811" y="3457620"/>
            <a:ext cx="1440000" cy="1440000"/>
          </a:xfrm>
          <a:prstGeom prst="rect">
            <a:avLst/>
          </a:prstGeom>
          <a:ln>
            <a:noFill/>
          </a:ln>
        </p:spPr>
        <p:txBody>
          <a:bodyPr/>
          <a:lstStyle/>
          <a:p>
            <a:endParaRPr lang="en-GB"/>
          </a:p>
        </p:txBody>
      </p:sp>
      <p:sp>
        <p:nvSpPr>
          <p:cNvPr id="39" name="Picture Placeholder 2">
            <a:extLst>
              <a:ext uri="{FF2B5EF4-FFF2-40B4-BE49-F238E27FC236}">
                <a16:creationId xmlns:a16="http://schemas.microsoft.com/office/drawing/2014/main" id="{FDE749E2-7DB9-5B98-D3E1-B69660488D97}"/>
              </a:ext>
            </a:extLst>
          </p:cNvPr>
          <p:cNvSpPr>
            <a:spLocks noGrp="1"/>
          </p:cNvSpPr>
          <p:nvPr>
            <p:ph type="pic" sz="quarter" idx="41"/>
          </p:nvPr>
        </p:nvSpPr>
        <p:spPr>
          <a:xfrm>
            <a:off x="8321383" y="3457620"/>
            <a:ext cx="1440000" cy="1440000"/>
          </a:xfrm>
          <a:prstGeom prst="rect">
            <a:avLst/>
          </a:prstGeom>
          <a:ln>
            <a:noFill/>
          </a:ln>
        </p:spPr>
        <p:txBody>
          <a:bodyPr/>
          <a:lstStyle/>
          <a:p>
            <a:endParaRPr lang="en-GB"/>
          </a:p>
        </p:txBody>
      </p:sp>
      <p:sp>
        <p:nvSpPr>
          <p:cNvPr id="40" name="Picture Placeholder 2">
            <a:extLst>
              <a:ext uri="{FF2B5EF4-FFF2-40B4-BE49-F238E27FC236}">
                <a16:creationId xmlns:a16="http://schemas.microsoft.com/office/drawing/2014/main" id="{CA56B3A8-7A4F-DD19-2ADC-C051BC55FCCA}"/>
              </a:ext>
            </a:extLst>
          </p:cNvPr>
          <p:cNvSpPr>
            <a:spLocks noGrp="1"/>
          </p:cNvSpPr>
          <p:nvPr>
            <p:ph type="pic" sz="quarter" idx="42"/>
          </p:nvPr>
        </p:nvSpPr>
        <p:spPr>
          <a:xfrm>
            <a:off x="10286955" y="3457620"/>
            <a:ext cx="1440000" cy="1440000"/>
          </a:xfrm>
          <a:prstGeom prst="rect">
            <a:avLst/>
          </a:prstGeom>
          <a:ln>
            <a:noFill/>
          </a:ln>
        </p:spPr>
        <p:txBody>
          <a:bodyPr/>
          <a:lstStyle/>
          <a:p>
            <a:endParaRPr lang="en-GB"/>
          </a:p>
        </p:txBody>
      </p:sp>
      <p:sp>
        <p:nvSpPr>
          <p:cNvPr id="41" name="Text Placeholder 2">
            <a:extLst>
              <a:ext uri="{FF2B5EF4-FFF2-40B4-BE49-F238E27FC236}">
                <a16:creationId xmlns:a16="http://schemas.microsoft.com/office/drawing/2014/main" id="{8CBFA6A9-CCAE-17CE-B871-C4427E52F0E2}"/>
              </a:ext>
            </a:extLst>
          </p:cNvPr>
          <p:cNvSpPr>
            <a:spLocks noGrp="1"/>
          </p:cNvSpPr>
          <p:nvPr>
            <p:ph type="body" sz="quarter" idx="43"/>
          </p:nvPr>
        </p:nvSpPr>
        <p:spPr>
          <a:xfrm>
            <a:off x="2334667"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2" name="Text Placeholder 2">
            <a:extLst>
              <a:ext uri="{FF2B5EF4-FFF2-40B4-BE49-F238E27FC236}">
                <a16:creationId xmlns:a16="http://schemas.microsoft.com/office/drawing/2014/main" id="{827E01D9-9D61-3A39-DEBE-8E8244BFB27A}"/>
              </a:ext>
            </a:extLst>
          </p:cNvPr>
          <p:cNvSpPr>
            <a:spLocks noGrp="1"/>
          </p:cNvSpPr>
          <p:nvPr>
            <p:ph type="body" sz="quarter" idx="44"/>
          </p:nvPr>
        </p:nvSpPr>
        <p:spPr>
          <a:xfrm>
            <a:off x="4300239"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3" name="Text Placeholder 2">
            <a:extLst>
              <a:ext uri="{FF2B5EF4-FFF2-40B4-BE49-F238E27FC236}">
                <a16:creationId xmlns:a16="http://schemas.microsoft.com/office/drawing/2014/main" id="{138BB710-C1DB-9BBE-627B-F9CA2769981D}"/>
              </a:ext>
            </a:extLst>
          </p:cNvPr>
          <p:cNvSpPr>
            <a:spLocks noGrp="1"/>
          </p:cNvSpPr>
          <p:nvPr>
            <p:ph type="body" sz="quarter" idx="45"/>
          </p:nvPr>
        </p:nvSpPr>
        <p:spPr>
          <a:xfrm>
            <a:off x="6265811"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4" name="Text Placeholder 2">
            <a:extLst>
              <a:ext uri="{FF2B5EF4-FFF2-40B4-BE49-F238E27FC236}">
                <a16:creationId xmlns:a16="http://schemas.microsoft.com/office/drawing/2014/main" id="{1D30794B-6736-9BCC-B2FF-303B612FE8C8}"/>
              </a:ext>
            </a:extLst>
          </p:cNvPr>
          <p:cNvSpPr>
            <a:spLocks noGrp="1"/>
          </p:cNvSpPr>
          <p:nvPr>
            <p:ph type="body" sz="quarter" idx="46"/>
          </p:nvPr>
        </p:nvSpPr>
        <p:spPr>
          <a:xfrm>
            <a:off x="8231383"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
        <p:nvSpPr>
          <p:cNvPr id="45" name="Text Placeholder 2">
            <a:extLst>
              <a:ext uri="{FF2B5EF4-FFF2-40B4-BE49-F238E27FC236}">
                <a16:creationId xmlns:a16="http://schemas.microsoft.com/office/drawing/2014/main" id="{9E9BBF56-A314-9193-E05A-37A15ABBAF81}"/>
              </a:ext>
            </a:extLst>
          </p:cNvPr>
          <p:cNvSpPr>
            <a:spLocks noGrp="1"/>
          </p:cNvSpPr>
          <p:nvPr>
            <p:ph type="body" sz="quarter" idx="47"/>
          </p:nvPr>
        </p:nvSpPr>
        <p:spPr>
          <a:xfrm>
            <a:off x="10196955" y="5081321"/>
            <a:ext cx="1620000" cy="720000"/>
          </a:xfrm>
          <a:prstGeom prst="rect">
            <a:avLst/>
          </a:prstGeom>
        </p:spPr>
        <p:txBody>
          <a:bodyPr lIns="0" tIns="0" rIns="0" bIns="0" anchor="ctr" anchorCtr="1"/>
          <a:lstStyle>
            <a:lvl1pPr marL="0" indent="0" algn="ctr">
              <a:lnSpc>
                <a:spcPct val="120000"/>
              </a:lnSpc>
              <a:spcBef>
                <a:spcPts val="0"/>
              </a:spcBef>
              <a:buNone/>
              <a:defRPr sz="1400" b="0" i="0" cap="none" baseline="0">
                <a:solidFill>
                  <a:schemeClr val="tx1"/>
                </a:solidFill>
                <a:latin typeface="+mj-lt"/>
              </a:defRPr>
            </a:lvl1pPr>
            <a:lvl2pPr marL="742950" indent="-285750" algn="ctr">
              <a:lnSpc>
                <a:spcPct val="120000"/>
              </a:lnSpc>
              <a:spcBef>
                <a:spcPts val="0"/>
              </a:spcBef>
              <a:buFont typeface="Wingdings" panose="05000000000000000000" pitchFamily="2" charset="2"/>
              <a:buChar char="§"/>
              <a:defRPr sz="2000">
                <a:solidFill>
                  <a:srgbClr val="FFFFFF"/>
                </a:solidFill>
              </a:defRPr>
            </a:lvl2pPr>
            <a:lvl3pPr marL="1200150" indent="-285750" algn="ctr">
              <a:lnSpc>
                <a:spcPct val="120000"/>
              </a:lnSpc>
              <a:spcBef>
                <a:spcPts val="0"/>
              </a:spcBef>
              <a:buFont typeface="Wingdings" panose="05000000000000000000" pitchFamily="2" charset="2"/>
              <a:buChar char="§"/>
              <a:defRPr sz="2000">
                <a:solidFill>
                  <a:srgbClr val="FFFFFF"/>
                </a:solidFill>
              </a:defRPr>
            </a:lvl3pPr>
            <a:lvl4pPr marL="1657350" indent="-285750" algn="ctr">
              <a:lnSpc>
                <a:spcPct val="120000"/>
              </a:lnSpc>
              <a:spcBef>
                <a:spcPts val="0"/>
              </a:spcBef>
              <a:buFont typeface="Wingdings" panose="05000000000000000000" pitchFamily="2" charset="2"/>
              <a:buChar char="§"/>
              <a:defRPr sz="2000">
                <a:solidFill>
                  <a:srgbClr val="FFFFFF"/>
                </a:solidFill>
              </a:defRPr>
            </a:lvl4pPr>
            <a:lvl5pPr marL="2114550" indent="-285750" algn="ctr">
              <a:lnSpc>
                <a:spcPct val="120000"/>
              </a:lnSpc>
              <a:spcBef>
                <a:spcPts val="0"/>
              </a:spcBef>
              <a:buFont typeface="Wingdings" panose="05000000000000000000" pitchFamily="2" charset="2"/>
              <a:buChar char="§"/>
              <a:defRPr sz="2000">
                <a:solidFill>
                  <a:srgbClr val="FFFFFF"/>
                </a:solidFill>
              </a:defRPr>
            </a:lvl5pPr>
          </a:lstStyle>
          <a:p>
            <a:pPr lvl="0"/>
            <a:r>
              <a:rPr lang="en-US"/>
              <a:t>Click to edit Master text styles</a:t>
            </a:r>
            <a:endParaRPr lang="en-GB"/>
          </a:p>
        </p:txBody>
      </p:sp>
    </p:spTree>
    <p:extLst>
      <p:ext uri="{BB962C8B-B14F-4D97-AF65-F5344CB8AC3E}">
        <p14:creationId xmlns:p14="http://schemas.microsoft.com/office/powerpoint/2010/main" val="3397414772"/>
      </p:ext>
    </p:extLst>
  </p:cSld>
  <p:clrMapOvr>
    <a:masterClrMapping/>
  </p:clrMapOvr>
  <p:extLst>
    <p:ext uri="{DCECCB84-F9BA-43D5-87BE-67443E8EF086}">
      <p15:sldGuideLst xmlns:p15="http://schemas.microsoft.com/office/powerpoint/2012/main">
        <p15:guide id="1" pos="234">
          <p15:clr>
            <a:srgbClr val="FBAE40"/>
          </p15:clr>
        </p15:guide>
        <p15:guide id="2" pos="7446">
          <p15:clr>
            <a:srgbClr val="FBAE40"/>
          </p15:clr>
        </p15:guide>
        <p15:guide id="3" orient="horz" pos="21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9118144"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1650465"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98293886-807F-BE44-B2DC-00FF7DD02AD9}"/>
              </a:ext>
            </a:extLst>
          </p:cNvPr>
          <p:cNvSpPr>
            <a:spLocks noGrp="1"/>
          </p:cNvSpPr>
          <p:nvPr>
            <p:ph type="body" sz="quarter" idx="14"/>
          </p:nvPr>
        </p:nvSpPr>
        <p:spPr>
          <a:xfrm>
            <a:off x="6202587"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9" name="Text Placeholder 3">
            <a:extLst>
              <a:ext uri="{FF2B5EF4-FFF2-40B4-BE49-F238E27FC236}">
                <a16:creationId xmlns:a16="http://schemas.microsoft.com/office/drawing/2014/main" id="{497139AB-2DAB-BA85-C7DA-25E46F3E7370}"/>
              </a:ext>
            </a:extLst>
          </p:cNvPr>
          <p:cNvSpPr>
            <a:spLocks noGrp="1"/>
          </p:cNvSpPr>
          <p:nvPr>
            <p:ph type="body" sz="quarter" idx="15"/>
          </p:nvPr>
        </p:nvSpPr>
        <p:spPr>
          <a:xfrm>
            <a:off x="3287031" y="2747912"/>
            <a:ext cx="2700000" cy="3057576"/>
          </a:xfrm>
          <a:prstGeom prst="rect">
            <a:avLst/>
          </a:prstGeom>
        </p:spPr>
        <p:txBody>
          <a:bodyPr lIns="0" tIns="0" rIns="0" bIns="0" anchor="t" anchorCtr="1"/>
          <a:lstStyle>
            <a:lvl1pPr marL="0" indent="0" algn="ctr">
              <a:lnSpc>
                <a:spcPct val="110000"/>
              </a:lnSpc>
              <a:spcBef>
                <a:spcPts val="600"/>
              </a:spcBef>
              <a:spcAft>
                <a:spcPts val="600"/>
              </a:spcAft>
              <a:buNone/>
              <a:defRPr sz="16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Rectangle 9">
            <a:extLst>
              <a:ext uri="{FF2B5EF4-FFF2-40B4-BE49-F238E27FC236}">
                <a16:creationId xmlns:a16="http://schemas.microsoft.com/office/drawing/2014/main" id="{33F3352B-7E8F-0386-EB1D-54833B15EF2A}"/>
              </a:ext>
            </a:extLst>
          </p:cNvPr>
          <p:cNvSpPr/>
          <p:nvPr userDrawn="1"/>
        </p:nvSpPr>
        <p:spPr>
          <a:xfrm rot="5400000">
            <a:off x="4566021"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Rectangle 10">
            <a:extLst>
              <a:ext uri="{FF2B5EF4-FFF2-40B4-BE49-F238E27FC236}">
                <a16:creationId xmlns:a16="http://schemas.microsoft.com/office/drawing/2014/main" id="{2B874CD4-40F2-2A6C-BDC8-4DEA460A930C}"/>
              </a:ext>
            </a:extLst>
          </p:cNvPr>
          <p:cNvSpPr/>
          <p:nvPr userDrawn="1"/>
        </p:nvSpPr>
        <p:spPr>
          <a:xfrm rot="5400000">
            <a:off x="7481577" y="4274900"/>
            <a:ext cx="3057575" cy="36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2" name="Rectangle 11">
            <a:extLst>
              <a:ext uri="{FF2B5EF4-FFF2-40B4-BE49-F238E27FC236}">
                <a16:creationId xmlns:a16="http://schemas.microsoft.com/office/drawing/2014/main" id="{A07F3154-5B5D-FD61-127A-97F218B76083}"/>
              </a:ext>
            </a:extLst>
          </p:cNvPr>
          <p:cNvSpPr/>
          <p:nvPr userDrawn="1"/>
        </p:nvSpPr>
        <p:spPr>
          <a:xfrm>
            <a:off x="369673" y="2640799"/>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7" name="Text Placeholder 3">
            <a:extLst>
              <a:ext uri="{FF2B5EF4-FFF2-40B4-BE49-F238E27FC236}">
                <a16:creationId xmlns:a16="http://schemas.microsoft.com/office/drawing/2014/main" id="{12D95234-1866-4A92-8772-2EB7BDAD0D71}"/>
              </a:ext>
            </a:extLst>
          </p:cNvPr>
          <p:cNvSpPr>
            <a:spLocks noGrp="1"/>
          </p:cNvSpPr>
          <p:nvPr>
            <p:ph type="body" sz="quarter" idx="16"/>
          </p:nvPr>
        </p:nvSpPr>
        <p:spPr>
          <a:xfrm>
            <a:off x="373856"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8" name="Text Placeholder 3">
            <a:extLst>
              <a:ext uri="{FF2B5EF4-FFF2-40B4-BE49-F238E27FC236}">
                <a16:creationId xmlns:a16="http://schemas.microsoft.com/office/drawing/2014/main" id="{D68B0802-12D4-223B-E878-17B24097BBCD}"/>
              </a:ext>
            </a:extLst>
          </p:cNvPr>
          <p:cNvSpPr>
            <a:spLocks noGrp="1"/>
          </p:cNvSpPr>
          <p:nvPr>
            <p:ph type="body" sz="quarter" idx="17"/>
          </p:nvPr>
        </p:nvSpPr>
        <p:spPr>
          <a:xfrm>
            <a:off x="9120525"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9" name="Text Placeholder 3">
            <a:extLst>
              <a:ext uri="{FF2B5EF4-FFF2-40B4-BE49-F238E27FC236}">
                <a16:creationId xmlns:a16="http://schemas.microsoft.com/office/drawing/2014/main" id="{58A46F8B-CB17-56FC-23AB-37E1EA19F94F}"/>
              </a:ext>
            </a:extLst>
          </p:cNvPr>
          <p:cNvSpPr>
            <a:spLocks noGrp="1"/>
          </p:cNvSpPr>
          <p:nvPr>
            <p:ph type="body" sz="quarter" idx="18"/>
          </p:nvPr>
        </p:nvSpPr>
        <p:spPr>
          <a:xfrm>
            <a:off x="6204968"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20" name="Text Placeholder 3">
            <a:extLst>
              <a:ext uri="{FF2B5EF4-FFF2-40B4-BE49-F238E27FC236}">
                <a16:creationId xmlns:a16="http://schemas.microsoft.com/office/drawing/2014/main" id="{1D02001E-9853-C12E-DE63-A8F3529A4AB7}"/>
              </a:ext>
            </a:extLst>
          </p:cNvPr>
          <p:cNvSpPr>
            <a:spLocks noGrp="1"/>
          </p:cNvSpPr>
          <p:nvPr>
            <p:ph type="body" sz="quarter" idx="19"/>
          </p:nvPr>
        </p:nvSpPr>
        <p:spPr>
          <a:xfrm>
            <a:off x="3289412" y="1766052"/>
            <a:ext cx="2700000" cy="803633"/>
          </a:xfrm>
          <a:prstGeom prst="rect">
            <a:avLst/>
          </a:prstGeom>
        </p:spPr>
        <p:txBody>
          <a:bodyPr lIns="0" tIns="0" rIns="0" bIns="0" anchor="ctr" anchorCtr="0"/>
          <a:lstStyle>
            <a:lvl1pPr marL="0" indent="0" algn="ctr">
              <a:lnSpc>
                <a:spcPct val="110000"/>
              </a:lnSpc>
              <a:spcBef>
                <a:spcPts val="600"/>
              </a:spcBef>
              <a:spcAft>
                <a:spcPts val="600"/>
              </a:spcAft>
              <a:buNone/>
              <a:defRPr sz="2400">
                <a:solidFill>
                  <a:schemeClr val="accent1"/>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433370097"/>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30485116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block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5" name="Text Placeholder 3">
            <a:extLst>
              <a:ext uri="{FF2B5EF4-FFF2-40B4-BE49-F238E27FC236}">
                <a16:creationId xmlns:a16="http://schemas.microsoft.com/office/drawing/2014/main" id="{C3590549-6196-4ABC-B870-AAE9B27410F5}"/>
              </a:ext>
            </a:extLst>
          </p:cNvPr>
          <p:cNvSpPr>
            <a:spLocks noGrp="1"/>
          </p:cNvSpPr>
          <p:nvPr>
            <p:ph type="body" sz="quarter" idx="12"/>
          </p:nvPr>
        </p:nvSpPr>
        <p:spPr>
          <a:xfrm>
            <a:off x="6453982"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6" name="Rectangle 5">
            <a:extLst>
              <a:ext uri="{FF2B5EF4-FFF2-40B4-BE49-F238E27FC236}">
                <a16:creationId xmlns:a16="http://schemas.microsoft.com/office/drawing/2014/main" id="{2BD10579-A622-4972-A462-61CD4A1A6869}"/>
              </a:ext>
            </a:extLst>
          </p:cNvPr>
          <p:cNvSpPr/>
          <p:nvPr userDrawn="1"/>
        </p:nvSpPr>
        <p:spPr>
          <a:xfrm rot="5400000">
            <a:off x="4040981" y="3695957"/>
            <a:ext cx="4110037"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Tree>
    <p:extLst>
      <p:ext uri="{BB962C8B-B14F-4D97-AF65-F5344CB8AC3E}">
        <p14:creationId xmlns:p14="http://schemas.microsoft.com/office/powerpoint/2010/main" val="134181733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ption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EC9970A-5E03-4BBB-B37E-1854A0A14264}"/>
              </a:ext>
            </a:extLst>
          </p:cNvPr>
          <p:cNvSpPr>
            <a:spLocks noGrp="1"/>
          </p:cNvSpPr>
          <p:nvPr>
            <p:ph type="pic" sz="quarter" idx="13"/>
          </p:nvPr>
        </p:nvSpPr>
        <p:spPr>
          <a:xfrm>
            <a:off x="1703556"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10" name="Picture Placeholder 2">
            <a:extLst>
              <a:ext uri="{FF2B5EF4-FFF2-40B4-BE49-F238E27FC236}">
                <a16:creationId xmlns:a16="http://schemas.microsoft.com/office/drawing/2014/main" id="{CB94A3C4-5B13-449E-9FAF-5D8F57749766}"/>
              </a:ext>
            </a:extLst>
          </p:cNvPr>
          <p:cNvSpPr>
            <a:spLocks noGrp="1"/>
          </p:cNvSpPr>
          <p:nvPr>
            <p:ph type="pic" sz="quarter" idx="14"/>
          </p:nvPr>
        </p:nvSpPr>
        <p:spPr>
          <a:xfrm>
            <a:off x="7786063" y="2796435"/>
            <a:ext cx="2700000" cy="2700000"/>
          </a:xfrm>
          <a:prstGeom prst="flowChartConnector">
            <a:avLst/>
          </a:prstGeom>
          <a:solidFill>
            <a:srgbClr val="FFFFFF"/>
          </a:solidFill>
          <a:effectLst>
            <a:innerShdw blurRad="114300">
              <a:prstClr val="black"/>
            </a:innerShdw>
          </a:effectLst>
        </p:spPr>
        <p:txBody>
          <a:bodyPr lIns="0" tIns="0" rIns="0" bIns="0" anchor="ctr" anchorCtr="1"/>
          <a:lstStyle>
            <a:lvl1pPr marL="0" indent="0">
              <a:buNone/>
              <a:defRPr/>
            </a:lvl1pPr>
          </a:lstStyle>
          <a:p>
            <a:endParaRPr lang="en-GB"/>
          </a:p>
        </p:txBody>
      </p:sp>
      <p:sp>
        <p:nvSpPr>
          <p:cNvPr id="8" name="Title 1">
            <a:extLst>
              <a:ext uri="{FF2B5EF4-FFF2-40B4-BE49-F238E27FC236}">
                <a16:creationId xmlns:a16="http://schemas.microsoft.com/office/drawing/2014/main" id="{1D45252A-2544-4972-A75F-5E88A326BA29}"/>
              </a:ext>
            </a:extLst>
          </p:cNvPr>
          <p:cNvSpPr>
            <a:spLocks noGrp="1"/>
          </p:cNvSpPr>
          <p:nvPr>
            <p:ph type="title" hasCustomPrompt="1"/>
          </p:nvPr>
        </p:nvSpPr>
        <p:spPr>
          <a:xfrm>
            <a:off x="371475" y="333375"/>
            <a:ext cx="11449050" cy="1325563"/>
          </a:xfrm>
          <a:prstGeom prst="rect">
            <a:avLst/>
          </a:prstGeom>
        </p:spPr>
        <p:txBody>
          <a:bodyPr lIns="0" tIns="0" rIns="0" bIns="0" anchor="ctr" anchorCtr="0"/>
          <a:lstStyle>
            <a:lvl1pPr>
              <a:lnSpc>
                <a:spcPct val="110000"/>
              </a:lnSpc>
              <a:spcBef>
                <a:spcPts val="600"/>
              </a:spcBef>
              <a:spcAft>
                <a:spcPts val="600"/>
              </a:spcAft>
              <a:defRPr sz="3200">
                <a:solidFill>
                  <a:schemeClr val="accent1"/>
                </a:solidFill>
              </a:defRPr>
            </a:lvl1pPr>
          </a:lstStyle>
          <a:p>
            <a:r>
              <a:rPr lang="en-US"/>
              <a:t>Add title here</a:t>
            </a:r>
            <a:endParaRPr lang="en-GB"/>
          </a:p>
        </p:txBody>
      </p:sp>
      <p:sp>
        <p:nvSpPr>
          <p:cNvPr id="9" name="Rectangle 8">
            <a:extLst>
              <a:ext uri="{FF2B5EF4-FFF2-40B4-BE49-F238E27FC236}">
                <a16:creationId xmlns:a16="http://schemas.microsoft.com/office/drawing/2014/main" id="{C813EBE2-283C-48D7-B7A2-D6A9AC78D09D}"/>
              </a:ext>
            </a:extLst>
          </p:cNvPr>
          <p:cNvSpPr/>
          <p:nvPr userDrawn="1"/>
        </p:nvSpPr>
        <p:spPr>
          <a:xfrm>
            <a:off x="373855" y="1658938"/>
            <a:ext cx="11446669"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1" name="Text Placeholder 3">
            <a:extLst>
              <a:ext uri="{FF2B5EF4-FFF2-40B4-BE49-F238E27FC236}">
                <a16:creationId xmlns:a16="http://schemas.microsoft.com/office/drawing/2014/main" id="{BDDCA6F3-47E1-43CC-B247-20086F25EFAD}"/>
              </a:ext>
            </a:extLst>
          </p:cNvPr>
          <p:cNvSpPr>
            <a:spLocks noGrp="1"/>
          </p:cNvSpPr>
          <p:nvPr>
            <p:ph type="body" sz="quarter" idx="11"/>
          </p:nvPr>
        </p:nvSpPr>
        <p:spPr>
          <a:xfrm>
            <a:off x="371475"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4" name="Text Placeholder 3">
            <a:extLst>
              <a:ext uri="{FF2B5EF4-FFF2-40B4-BE49-F238E27FC236}">
                <a16:creationId xmlns:a16="http://schemas.microsoft.com/office/drawing/2014/main" id="{7CF1B826-6637-47F7-861B-CD856EB3B5A1}"/>
              </a:ext>
            </a:extLst>
          </p:cNvPr>
          <p:cNvSpPr>
            <a:spLocks noGrp="1"/>
          </p:cNvSpPr>
          <p:nvPr>
            <p:ph type="body" sz="quarter" idx="12"/>
          </p:nvPr>
        </p:nvSpPr>
        <p:spPr>
          <a:xfrm>
            <a:off x="6453982" y="1694938"/>
            <a:ext cx="5364163" cy="977991"/>
          </a:xfrm>
          <a:prstGeom prst="rect">
            <a:avLst/>
          </a:prstGeom>
        </p:spPr>
        <p:txBody>
          <a:bodyPr lIns="0" tIns="0" rIns="0" bIns="0" anchor="ctr" anchorCtr="0"/>
          <a:lstStyle>
            <a:lvl1pPr marL="0" indent="0" algn="ctr">
              <a:lnSpc>
                <a:spcPct val="110000"/>
              </a:lnSpc>
              <a:spcBef>
                <a:spcPts val="600"/>
              </a:spcBef>
              <a:spcAft>
                <a:spcPts val="600"/>
              </a:spcAft>
              <a:buNone/>
              <a:defRPr sz="1800">
                <a:solidFill>
                  <a:srgbClr val="2D2D2C"/>
                </a:solidFill>
                <a:latin typeface="+mj-lt"/>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42843912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8604845" cy="2737409"/>
          </a:xfrm>
          <a:prstGeom prst="rect">
            <a:avLst/>
          </a:prstGeom>
        </p:spPr>
        <p:txBody>
          <a:bodyPr lIns="0" tIns="0" rIns="0" bIns="180000" anchor="b" anchorCtr="0"/>
          <a:lstStyle>
            <a:lvl1pPr>
              <a:lnSpc>
                <a:spcPct val="110000"/>
              </a:lnSpc>
              <a:spcBef>
                <a:spcPts val="600"/>
              </a:spcBef>
              <a:spcAft>
                <a:spcPts val="600"/>
              </a:spcAft>
              <a:defRPr sz="3200">
                <a:solidFill>
                  <a:srgbClr val="2D2D2C"/>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4" y="4150284"/>
            <a:ext cx="8613085" cy="36000"/>
          </a:xfrm>
          <a:prstGeom prst="rect">
            <a:avLst/>
          </a:prstGeom>
          <a:solidFill>
            <a:srgbClr val="C90774"/>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4" y="4186284"/>
            <a:ext cx="8617577"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2D2D2C"/>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371506716"/>
      </p:ext>
    </p:extLst>
  </p:cSld>
  <p:clrMapOvr>
    <a:masterClrMapping/>
  </p:clrMapOvr>
  <p:extLst>
    <p:ext uri="{DCECCB84-F9BA-43D5-87BE-67443E8EF086}">
      <p15:sldGuideLst xmlns:p15="http://schemas.microsoft.com/office/powerpoint/2012/main">
        <p15:guide id="2"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phot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4"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
        <p:nvSpPr>
          <p:cNvPr id="6" name="Picture Placeholder 9">
            <a:extLst>
              <a:ext uri="{FF2B5EF4-FFF2-40B4-BE49-F238E27FC236}">
                <a16:creationId xmlns:a16="http://schemas.microsoft.com/office/drawing/2014/main" id="{5ECAACA1-8623-428C-ACAF-740E1C8306C5}"/>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noFill/>
        </p:spPr>
        <p:txBody>
          <a:bodyPr anchor="ctr"/>
          <a:lstStyle>
            <a:lvl1pPr algn="ctr">
              <a:buNone/>
              <a:defRPr/>
            </a:lvl1pPr>
          </a:lstStyle>
          <a:p>
            <a:endParaRPr lang="en-GB"/>
          </a:p>
        </p:txBody>
      </p:sp>
    </p:spTree>
    <p:extLst>
      <p:ext uri="{BB962C8B-B14F-4D97-AF65-F5344CB8AC3E}">
        <p14:creationId xmlns:p14="http://schemas.microsoft.com/office/powerpoint/2010/main" val="1202406265"/>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 Illustration">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BCF6251E-8633-4B2E-AEDB-898760F808DE}"/>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
        <p:nvSpPr>
          <p:cNvPr id="7" name="Rectangle 6">
            <a:extLst>
              <a:ext uri="{FF2B5EF4-FFF2-40B4-BE49-F238E27FC236}">
                <a16:creationId xmlns:a16="http://schemas.microsoft.com/office/drawing/2014/main" id="{3878F10E-477F-4E06-B32F-796ECEFC808F}"/>
              </a:ext>
            </a:extLst>
          </p:cNvPr>
          <p:cNvSpPr/>
          <p:nvPr userDrawn="1"/>
        </p:nvSpPr>
        <p:spPr>
          <a:xfrm>
            <a:off x="366339" y="3429000"/>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 name="Title 1">
            <a:extLst>
              <a:ext uri="{FF2B5EF4-FFF2-40B4-BE49-F238E27FC236}">
                <a16:creationId xmlns:a16="http://schemas.microsoft.com/office/drawing/2014/main" id="{B684D9F6-E217-4F5D-9868-F62FCFF69490}"/>
              </a:ext>
            </a:extLst>
          </p:cNvPr>
          <p:cNvSpPr>
            <a:spLocks noGrp="1"/>
          </p:cNvSpPr>
          <p:nvPr>
            <p:ph type="title" hasCustomPrompt="1"/>
          </p:nvPr>
        </p:nvSpPr>
        <p:spPr>
          <a:xfrm>
            <a:off x="371475" y="348436"/>
            <a:ext cx="5364163" cy="3080564"/>
          </a:xfrm>
          <a:prstGeom prst="rect">
            <a:avLst/>
          </a:prstGeom>
        </p:spPr>
        <p:txBody>
          <a:bodyPr lIns="0" tIns="0" rIns="0" bIns="180000" anchor="b" anchorCtr="0"/>
          <a:lstStyle>
            <a:lvl1pPr>
              <a:lnSpc>
                <a:spcPct val="110000"/>
              </a:lnSpc>
              <a:spcBef>
                <a:spcPts val="1200"/>
              </a:spcBef>
              <a:spcAft>
                <a:spcPts val="1200"/>
              </a:spcAft>
              <a:defRPr>
                <a:solidFill>
                  <a:srgbClr val="FFFFFF"/>
                </a:solidFill>
              </a:defRPr>
            </a:lvl1pPr>
          </a:lstStyle>
          <a:p>
            <a:r>
              <a:rPr lang="en-US"/>
              <a:t>Add title here</a:t>
            </a:r>
            <a:endParaRPr lang="en-GB"/>
          </a:p>
        </p:txBody>
      </p:sp>
      <p:sp>
        <p:nvSpPr>
          <p:cNvPr id="4" name="Text Placeholder 3">
            <a:extLst>
              <a:ext uri="{FF2B5EF4-FFF2-40B4-BE49-F238E27FC236}">
                <a16:creationId xmlns:a16="http://schemas.microsoft.com/office/drawing/2014/main" id="{D890934C-7BFD-4CC9-AF13-61AD33B2338A}"/>
              </a:ext>
            </a:extLst>
          </p:cNvPr>
          <p:cNvSpPr>
            <a:spLocks noGrp="1"/>
          </p:cNvSpPr>
          <p:nvPr>
            <p:ph type="body" sz="quarter" idx="14" hasCustomPrompt="1"/>
          </p:nvPr>
        </p:nvSpPr>
        <p:spPr>
          <a:xfrm>
            <a:off x="371475" y="3464999"/>
            <a:ext cx="5364164" cy="2303975"/>
          </a:xfrm>
          <a:prstGeom prst="rect">
            <a:avLst/>
          </a:prstGeom>
        </p:spPr>
        <p:txBody>
          <a:bodyPr lIns="0" tIns="180000" rIns="0" bIns="0"/>
          <a:lstStyle>
            <a:lvl1pPr marL="0" indent="0" algn="l">
              <a:buNone/>
              <a:defRPr>
                <a:solidFill>
                  <a:srgbClr val="FFFFFF"/>
                </a:solidFill>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Add a sub-title here</a:t>
            </a:r>
          </a:p>
        </p:txBody>
      </p:sp>
    </p:spTree>
    <p:extLst>
      <p:ext uri="{BB962C8B-B14F-4D97-AF65-F5344CB8AC3E}">
        <p14:creationId xmlns:p14="http://schemas.microsoft.com/office/powerpoint/2010/main" val="1224062050"/>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photo">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E33A667-DA26-4EA4-A68B-69A8DF4101EB}"/>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2" name="Title 1">
            <a:extLst>
              <a:ext uri="{FF2B5EF4-FFF2-40B4-BE49-F238E27FC236}">
                <a16:creationId xmlns:a16="http://schemas.microsoft.com/office/drawing/2014/main" id="{D27E1B35-F4EC-48D6-8ED5-6C0963AFA5C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91190C93-BBA2-4020-A1B9-5BB97075F40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4" name="Text Placeholder 3">
            <a:extLst>
              <a:ext uri="{FF2B5EF4-FFF2-40B4-BE49-F238E27FC236}">
                <a16:creationId xmlns:a16="http://schemas.microsoft.com/office/drawing/2014/main" id="{0D5CB79F-A049-4E33-8E3A-0CC0D2F73540}"/>
              </a:ext>
            </a:extLst>
          </p:cNvPr>
          <p:cNvSpPr>
            <a:spLocks noGrp="1"/>
          </p:cNvSpPr>
          <p:nvPr>
            <p:ph type="body" sz="quarter" idx="11"/>
          </p:nvPr>
        </p:nvSpPr>
        <p:spPr>
          <a:xfrm>
            <a:off x="371475" y="1694938"/>
            <a:ext cx="5364163"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395953855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illustra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0C4E3EA-41E2-49BF-8D27-44D85B3749AA}"/>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CC4D05D0-BE5F-4FBD-9469-693AFCFD13D3}"/>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8" name="Text Placeholder 3">
            <a:extLst>
              <a:ext uri="{FF2B5EF4-FFF2-40B4-BE49-F238E27FC236}">
                <a16:creationId xmlns:a16="http://schemas.microsoft.com/office/drawing/2014/main" id="{D9A26FB7-D8B3-47AF-96AD-F763540FD969}"/>
              </a:ext>
            </a:extLst>
          </p:cNvPr>
          <p:cNvSpPr>
            <a:spLocks noGrp="1"/>
          </p:cNvSpPr>
          <p:nvPr>
            <p:ph type="body" sz="quarter" idx="11"/>
          </p:nvPr>
        </p:nvSpPr>
        <p:spPr>
          <a:xfrm>
            <a:off x="371475" y="1694938"/>
            <a:ext cx="5364485"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10" name="Picture Placeholder 2">
            <a:extLst>
              <a:ext uri="{FF2B5EF4-FFF2-40B4-BE49-F238E27FC236}">
                <a16:creationId xmlns:a16="http://schemas.microsoft.com/office/drawing/2014/main" id="{2A49847B-BE35-42A6-A114-42C9A1D14932}"/>
              </a:ext>
            </a:extLst>
          </p:cNvPr>
          <p:cNvSpPr>
            <a:spLocks noGrp="1"/>
          </p:cNvSpPr>
          <p:nvPr>
            <p:ph type="pic" sz="quarter" idx="13"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01379836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ata">
    <p:spTree>
      <p:nvGrpSpPr>
        <p:cNvPr id="1" name=""/>
        <p:cNvGrpSpPr/>
        <p:nvPr/>
      </p:nvGrpSpPr>
      <p:grpSpPr>
        <a:xfrm>
          <a:off x="0" y="0"/>
          <a:ext cx="0" cy="0"/>
          <a:chOff x="0" y="0"/>
          <a:chExt cx="0" cy="0"/>
        </a:xfrm>
      </p:grpSpPr>
      <p:sp>
        <p:nvSpPr>
          <p:cNvPr id="12" name="Chart Placeholder 3">
            <a:extLst>
              <a:ext uri="{FF2B5EF4-FFF2-40B4-BE49-F238E27FC236}">
                <a16:creationId xmlns:a16="http://schemas.microsoft.com/office/drawing/2014/main" id="{1000D758-7E1F-4604-B36C-13C2DCBC6C0A}"/>
              </a:ext>
            </a:extLst>
          </p:cNvPr>
          <p:cNvSpPr>
            <a:spLocks noGrp="1"/>
          </p:cNvSpPr>
          <p:nvPr>
            <p:ph type="chart" sz="quarter" idx="15"/>
          </p:nvPr>
        </p:nvSpPr>
        <p:spPr>
          <a:xfrm>
            <a:off x="6812051" y="711200"/>
            <a:ext cx="5006093" cy="5435600"/>
          </a:xfrm>
          <a:prstGeom prst="rect">
            <a:avLst/>
          </a:prstGeom>
        </p:spPr>
        <p:txBody>
          <a:bodyPr lIns="0" tIns="0" rIns="0" bIns="0" anchor="ctr" anchorCtr="0"/>
          <a:lstStyle>
            <a:lvl1pPr marL="0" indent="0" algn="ctr">
              <a:lnSpc>
                <a:spcPct val="100000"/>
              </a:lnSpc>
              <a:buNone/>
              <a:defRPr/>
            </a:lvl1pPr>
          </a:lstStyle>
          <a:p>
            <a:endParaRPr lang="en-GB"/>
          </a:p>
        </p:txBody>
      </p:sp>
      <p:sp>
        <p:nvSpPr>
          <p:cNvPr id="6" name="Title 1">
            <a:extLst>
              <a:ext uri="{FF2B5EF4-FFF2-40B4-BE49-F238E27FC236}">
                <a16:creationId xmlns:a16="http://schemas.microsoft.com/office/drawing/2014/main" id="{A93A869F-65EE-4072-99F4-B311A7F36A2F}"/>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7" name="Rectangle 6">
            <a:extLst>
              <a:ext uri="{FF2B5EF4-FFF2-40B4-BE49-F238E27FC236}">
                <a16:creationId xmlns:a16="http://schemas.microsoft.com/office/drawing/2014/main" id="{135B84C2-6FC4-4F3A-ACBF-A4EE0ABFC94C}"/>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9" name="Text Placeholder 3">
            <a:extLst>
              <a:ext uri="{FF2B5EF4-FFF2-40B4-BE49-F238E27FC236}">
                <a16:creationId xmlns:a16="http://schemas.microsoft.com/office/drawing/2014/main" id="{D6FB1921-C2A6-4C43-B1BC-C030752831BF}"/>
              </a:ext>
            </a:extLst>
          </p:cNvPr>
          <p:cNvSpPr>
            <a:spLocks noGrp="1"/>
          </p:cNvSpPr>
          <p:nvPr>
            <p:ph type="body" sz="quarter" idx="11"/>
          </p:nvPr>
        </p:nvSpPr>
        <p:spPr>
          <a:xfrm>
            <a:off x="371475" y="1694938"/>
            <a:ext cx="5372100" cy="4074037"/>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Tree>
    <p:extLst>
      <p:ext uri="{BB962C8B-B14F-4D97-AF65-F5344CB8AC3E}">
        <p14:creationId xmlns:p14="http://schemas.microsoft.com/office/powerpoint/2010/main" val="1590705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7F5DD71-E7A9-446F-BB5D-E37643B41778}"/>
              </a:ext>
            </a:extLst>
          </p:cNvPr>
          <p:cNvSpPr>
            <a:spLocks noGrp="1"/>
          </p:cNvSpPr>
          <p:nvPr>
            <p:ph type="pic" sz="quarter" idx="10"/>
          </p:nvPr>
        </p:nvSpPr>
        <p:spPr>
          <a:xfrm>
            <a:off x="5688088"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solidFill>
            <a:srgbClr val="FFFFFF"/>
          </a:solidFill>
        </p:spPr>
        <p:txBody>
          <a:bodyPr anchor="ctr"/>
          <a:lstStyle>
            <a:lvl1pPr algn="ctr">
              <a:buNone/>
              <a:defRPr/>
            </a:lvl1pPr>
          </a:lstStyle>
          <a:p>
            <a:endParaRPr lang="en-GB"/>
          </a:p>
        </p:txBody>
      </p:sp>
      <p:sp>
        <p:nvSpPr>
          <p:cNvPr id="12" name="Title 1">
            <a:extLst>
              <a:ext uri="{FF2B5EF4-FFF2-40B4-BE49-F238E27FC236}">
                <a16:creationId xmlns:a16="http://schemas.microsoft.com/office/drawing/2014/main" id="{9BE52AFB-BB3A-4776-9A3C-3971BF2818D2}"/>
              </a:ext>
            </a:extLst>
          </p:cNvPr>
          <p:cNvSpPr>
            <a:spLocks noGrp="1"/>
          </p:cNvSpPr>
          <p:nvPr>
            <p:ph type="title"/>
          </p:nvPr>
        </p:nvSpPr>
        <p:spPr>
          <a:xfrm>
            <a:off x="371475" y="1412875"/>
            <a:ext cx="5364163" cy="2737409"/>
          </a:xfrm>
          <a:prstGeom prst="rect">
            <a:avLst/>
          </a:prstGeom>
        </p:spPr>
        <p:txBody>
          <a:bodyPr lIns="0" tIns="0" rIns="0" bIns="180000" anchor="b" anchorCtr="0"/>
          <a:lstStyle>
            <a:lvl1pPr>
              <a:lnSpc>
                <a:spcPct val="110000"/>
              </a:lnSpc>
              <a:spcBef>
                <a:spcPts val="600"/>
              </a:spcBef>
              <a:spcAft>
                <a:spcPts val="600"/>
              </a:spcAft>
              <a:defRPr sz="3200">
                <a:solidFill>
                  <a:srgbClr val="FFFFFF"/>
                </a:solidFill>
              </a:defRPr>
            </a:lvl1pPr>
          </a:lstStyle>
          <a:p>
            <a:r>
              <a:rPr lang="en-US"/>
              <a:t>Click to edit Master title style</a:t>
            </a:r>
            <a:endParaRPr lang="en-GB"/>
          </a:p>
        </p:txBody>
      </p:sp>
      <p:pic>
        <p:nvPicPr>
          <p:cNvPr id="13" name="Picture 12">
            <a:extLst>
              <a:ext uri="{FF2B5EF4-FFF2-40B4-BE49-F238E27FC236}">
                <a16:creationId xmlns:a16="http://schemas.microsoft.com/office/drawing/2014/main" id="{F1F81ACA-8D9C-4D6C-9643-8164AAAE9DE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1475" y="333375"/>
            <a:ext cx="1158752" cy="900000"/>
          </a:xfrm>
          <a:prstGeom prst="rect">
            <a:avLst/>
          </a:prstGeom>
        </p:spPr>
      </p:pic>
      <p:sp>
        <p:nvSpPr>
          <p:cNvPr id="14" name="Rectangle 13">
            <a:extLst>
              <a:ext uri="{FF2B5EF4-FFF2-40B4-BE49-F238E27FC236}">
                <a16:creationId xmlns:a16="http://schemas.microsoft.com/office/drawing/2014/main" id="{2BACE891-935B-4A88-8A55-FE866F1059A8}"/>
              </a:ext>
            </a:extLst>
          </p:cNvPr>
          <p:cNvSpPr/>
          <p:nvPr userDrawn="1"/>
        </p:nvSpPr>
        <p:spPr>
          <a:xfrm>
            <a:off x="371475" y="4150284"/>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15" name="Text Placeholder 3">
            <a:extLst>
              <a:ext uri="{FF2B5EF4-FFF2-40B4-BE49-F238E27FC236}">
                <a16:creationId xmlns:a16="http://schemas.microsoft.com/office/drawing/2014/main" id="{4ADBC969-18AC-44DF-81DF-AA502202F7C3}"/>
              </a:ext>
            </a:extLst>
          </p:cNvPr>
          <p:cNvSpPr>
            <a:spLocks noGrp="1"/>
          </p:cNvSpPr>
          <p:nvPr>
            <p:ph type="body" sz="quarter" idx="11" hasCustomPrompt="1"/>
          </p:nvPr>
        </p:nvSpPr>
        <p:spPr>
          <a:xfrm>
            <a:off x="371475" y="4186284"/>
            <a:ext cx="5372100" cy="1582691"/>
          </a:xfrm>
          <a:prstGeom prst="rect">
            <a:avLst/>
          </a:prstGeom>
        </p:spPr>
        <p:txBody>
          <a:bodyPr lIns="0" tIns="180000" rIns="0" bIns="0" anchor="t"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Add a name here</a:t>
            </a:r>
          </a:p>
        </p:txBody>
      </p:sp>
    </p:spTree>
    <p:extLst>
      <p:ext uri="{BB962C8B-B14F-4D97-AF65-F5344CB8AC3E}">
        <p14:creationId xmlns:p14="http://schemas.microsoft.com/office/powerpoint/2010/main" val="221149282"/>
      </p:ext>
    </p:extLst>
  </p:cSld>
  <p:clrMapOvr>
    <a:masterClrMapping/>
  </p:clrMapOvr>
  <p:extLst>
    <p:ext uri="{DCECCB84-F9BA-43D5-87BE-67443E8EF086}">
      <p15:sldGuideLst xmlns:p15="http://schemas.microsoft.com/office/powerpoint/2012/main">
        <p15:guide id="2" orient="horz" pos="890"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680507-8EA6-4F65-B3BE-44851B2537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8497" y="5049094"/>
            <a:ext cx="288000" cy="288000"/>
          </a:xfrm>
          <a:prstGeom prst="rect">
            <a:avLst/>
          </a:prstGeom>
        </p:spPr>
      </p:pic>
      <p:pic>
        <p:nvPicPr>
          <p:cNvPr id="7" name="Picture 6">
            <a:extLst>
              <a:ext uri="{FF2B5EF4-FFF2-40B4-BE49-F238E27FC236}">
                <a16:creationId xmlns:a16="http://schemas.microsoft.com/office/drawing/2014/main" id="{1DE2C2A3-F743-4688-9279-5976F41D8AE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8497" y="4617216"/>
            <a:ext cx="288000" cy="288000"/>
          </a:xfrm>
          <a:prstGeom prst="rect">
            <a:avLst/>
          </a:prstGeom>
        </p:spPr>
      </p:pic>
      <p:pic>
        <p:nvPicPr>
          <p:cNvPr id="9" name="Picture 8">
            <a:extLst>
              <a:ext uri="{FF2B5EF4-FFF2-40B4-BE49-F238E27FC236}">
                <a16:creationId xmlns:a16="http://schemas.microsoft.com/office/drawing/2014/main" id="{FC35C973-0EDD-4563-ADED-61E1605C618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71474" y="3756059"/>
            <a:ext cx="288000" cy="288000"/>
          </a:xfrm>
          <a:prstGeom prst="rect">
            <a:avLst/>
          </a:prstGeom>
        </p:spPr>
      </p:pic>
      <p:pic>
        <p:nvPicPr>
          <p:cNvPr id="12" name="Picture 11">
            <a:extLst>
              <a:ext uri="{FF2B5EF4-FFF2-40B4-BE49-F238E27FC236}">
                <a16:creationId xmlns:a16="http://schemas.microsoft.com/office/drawing/2014/main" id="{BF922E58-9492-47F8-B2AF-4C549CE5C174}"/>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71475" y="2888281"/>
            <a:ext cx="288000" cy="288000"/>
          </a:xfrm>
          <a:prstGeom prst="rect">
            <a:avLst/>
          </a:prstGeom>
        </p:spPr>
      </p:pic>
      <p:pic>
        <p:nvPicPr>
          <p:cNvPr id="14" name="Picture 13">
            <a:extLst>
              <a:ext uri="{FF2B5EF4-FFF2-40B4-BE49-F238E27FC236}">
                <a16:creationId xmlns:a16="http://schemas.microsoft.com/office/drawing/2014/main" id="{E350CB45-E615-477B-8449-A9EC2F0C618D}"/>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78497" y="5480975"/>
            <a:ext cx="288000" cy="288000"/>
          </a:xfrm>
          <a:prstGeom prst="rect">
            <a:avLst/>
          </a:prstGeom>
        </p:spPr>
      </p:pic>
      <p:pic>
        <p:nvPicPr>
          <p:cNvPr id="16" name="Picture 15">
            <a:extLst>
              <a:ext uri="{FF2B5EF4-FFF2-40B4-BE49-F238E27FC236}">
                <a16:creationId xmlns:a16="http://schemas.microsoft.com/office/drawing/2014/main" id="{3FA0B48F-9216-4DB8-9A4B-CF9B427D4BD6}"/>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71474" y="4185335"/>
            <a:ext cx="288000" cy="288000"/>
          </a:xfrm>
          <a:prstGeom prst="rect">
            <a:avLst/>
          </a:prstGeom>
        </p:spPr>
      </p:pic>
      <p:sp>
        <p:nvSpPr>
          <p:cNvPr id="22" name="Text Placeholder 21">
            <a:extLst>
              <a:ext uri="{FF2B5EF4-FFF2-40B4-BE49-F238E27FC236}">
                <a16:creationId xmlns:a16="http://schemas.microsoft.com/office/drawing/2014/main" id="{661E39BE-B751-41CB-A455-B5BA74131D0C}"/>
              </a:ext>
            </a:extLst>
          </p:cNvPr>
          <p:cNvSpPr>
            <a:spLocks noGrp="1"/>
          </p:cNvSpPr>
          <p:nvPr>
            <p:ph type="body" sz="quarter" idx="13" hasCustomPrompt="1"/>
          </p:nvPr>
        </p:nvSpPr>
        <p:spPr>
          <a:xfrm>
            <a:off x="659475" y="288970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 phone number</a:t>
            </a:r>
            <a:endParaRPr lang="en-GB"/>
          </a:p>
        </p:txBody>
      </p:sp>
      <p:sp>
        <p:nvSpPr>
          <p:cNvPr id="26" name="Text Placeholder 21">
            <a:extLst>
              <a:ext uri="{FF2B5EF4-FFF2-40B4-BE49-F238E27FC236}">
                <a16:creationId xmlns:a16="http://schemas.microsoft.com/office/drawing/2014/main" id="{D78D5D33-0011-4638-B5AB-57D6BB568ECC}"/>
              </a:ext>
            </a:extLst>
          </p:cNvPr>
          <p:cNvSpPr>
            <a:spLocks noGrp="1"/>
          </p:cNvSpPr>
          <p:nvPr>
            <p:ph type="body" sz="quarter" idx="14" hasCustomPrompt="1"/>
          </p:nvPr>
        </p:nvSpPr>
        <p:spPr>
          <a:xfrm>
            <a:off x="659474" y="3324184"/>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an email address</a:t>
            </a:r>
            <a:endParaRPr lang="en-GB"/>
          </a:p>
        </p:txBody>
      </p:sp>
      <p:pic>
        <p:nvPicPr>
          <p:cNvPr id="3" name="Picture 2">
            <a:extLst>
              <a:ext uri="{FF2B5EF4-FFF2-40B4-BE49-F238E27FC236}">
                <a16:creationId xmlns:a16="http://schemas.microsoft.com/office/drawing/2014/main" id="{76DD817E-5557-461D-BD03-5E90D69BD9A0}"/>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71475" y="3324184"/>
            <a:ext cx="288000" cy="288000"/>
          </a:xfrm>
          <a:prstGeom prst="rect">
            <a:avLst/>
          </a:prstGeom>
        </p:spPr>
      </p:pic>
      <p:sp>
        <p:nvSpPr>
          <p:cNvPr id="27" name="Text Placeholder 21">
            <a:extLst>
              <a:ext uri="{FF2B5EF4-FFF2-40B4-BE49-F238E27FC236}">
                <a16:creationId xmlns:a16="http://schemas.microsoft.com/office/drawing/2014/main" id="{2F1955C1-4B4F-45EA-AA54-EEFFE1E08983}"/>
              </a:ext>
            </a:extLst>
          </p:cNvPr>
          <p:cNvSpPr>
            <a:spLocks noGrp="1"/>
          </p:cNvSpPr>
          <p:nvPr>
            <p:ph type="body" sz="quarter" idx="15" hasCustomPrompt="1"/>
          </p:nvPr>
        </p:nvSpPr>
        <p:spPr>
          <a:xfrm>
            <a:off x="659473" y="3753457"/>
            <a:ext cx="5493675" cy="287997"/>
          </a:xfrm>
          <a:prstGeom prst="rect">
            <a:avLst/>
          </a:prstGeom>
        </p:spPr>
        <p:txBody>
          <a:bodyPr lIns="108000" tIns="0" rIns="0" bIns="0" anchor="ctr" anchorCtr="0"/>
          <a:lstStyle>
            <a:lvl1pPr marL="0" indent="0">
              <a:lnSpc>
                <a:spcPct val="110000"/>
              </a:lnSpc>
              <a:spcBef>
                <a:spcPts val="600"/>
              </a:spcBef>
              <a:spcAft>
                <a:spcPts val="600"/>
              </a:spcAft>
              <a:buNone/>
              <a:defRPr sz="1400">
                <a:solidFill>
                  <a:srgbClr val="FFFFFF"/>
                </a:solidFill>
              </a:defRPr>
            </a:lvl1pPr>
            <a:lvl2pPr marL="0" indent="0">
              <a:lnSpc>
                <a:spcPct val="110000"/>
              </a:lnSpc>
              <a:spcBef>
                <a:spcPts val="600"/>
              </a:spcBef>
              <a:spcAft>
                <a:spcPts val="600"/>
              </a:spcAft>
              <a:buNone/>
              <a:defRPr sz="1400"/>
            </a:lvl2pPr>
            <a:lvl3pPr marL="0" indent="0">
              <a:lnSpc>
                <a:spcPct val="110000"/>
              </a:lnSpc>
              <a:spcBef>
                <a:spcPts val="600"/>
              </a:spcBef>
              <a:spcAft>
                <a:spcPts val="600"/>
              </a:spcAft>
              <a:buNone/>
              <a:defRPr sz="1400"/>
            </a:lvl3pPr>
            <a:lvl4pPr marL="0" indent="0">
              <a:lnSpc>
                <a:spcPct val="110000"/>
              </a:lnSpc>
              <a:spcBef>
                <a:spcPts val="600"/>
              </a:spcBef>
              <a:spcAft>
                <a:spcPts val="600"/>
              </a:spcAft>
              <a:buNone/>
              <a:defRPr sz="1400"/>
            </a:lvl4pPr>
            <a:lvl5pPr marL="0" indent="0">
              <a:lnSpc>
                <a:spcPct val="110000"/>
              </a:lnSpc>
              <a:spcBef>
                <a:spcPts val="600"/>
              </a:spcBef>
              <a:spcAft>
                <a:spcPts val="600"/>
              </a:spcAft>
              <a:buNone/>
              <a:defRPr sz="1400"/>
            </a:lvl5pPr>
          </a:lstStyle>
          <a:p>
            <a:pPr lvl="0"/>
            <a:r>
              <a:rPr lang="en-US"/>
              <a:t>Click to add the address</a:t>
            </a:r>
            <a:endParaRPr lang="en-GB"/>
          </a:p>
        </p:txBody>
      </p:sp>
      <p:sp>
        <p:nvSpPr>
          <p:cNvPr id="23" name="TextBox 22">
            <a:extLst>
              <a:ext uri="{FF2B5EF4-FFF2-40B4-BE49-F238E27FC236}">
                <a16:creationId xmlns:a16="http://schemas.microsoft.com/office/drawing/2014/main" id="{F3277DB6-BD1C-49BB-91C5-5F783D370279}"/>
              </a:ext>
            </a:extLst>
          </p:cNvPr>
          <p:cNvSpPr txBox="1"/>
          <p:nvPr userDrawn="1"/>
        </p:nvSpPr>
        <p:spPr>
          <a:xfrm>
            <a:off x="659473" y="4185329"/>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www.senedd.cymru  |  www.senedd.wales</a:t>
            </a:r>
            <a:endParaRPr lang="en-GB" sz="1400">
              <a:solidFill>
                <a:srgbClr val="FFFFFF"/>
              </a:solidFill>
            </a:endParaRPr>
          </a:p>
        </p:txBody>
      </p:sp>
      <p:sp>
        <p:nvSpPr>
          <p:cNvPr id="30" name="TextBox 29">
            <a:extLst>
              <a:ext uri="{FF2B5EF4-FFF2-40B4-BE49-F238E27FC236}">
                <a16:creationId xmlns:a16="http://schemas.microsoft.com/office/drawing/2014/main" id="{0240FEFE-363E-4793-9091-25DA8486846D}"/>
              </a:ext>
            </a:extLst>
          </p:cNvPr>
          <p:cNvSpPr txBox="1"/>
          <p:nvPr userDrawn="1"/>
        </p:nvSpPr>
        <p:spPr>
          <a:xfrm>
            <a:off x="659473" y="4628223"/>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a:solidFill>
                  <a:srgbClr val="FFFFFF"/>
                </a:solidFill>
              </a:rPr>
              <a:t>Senedd</a:t>
            </a:r>
            <a:endParaRPr lang="en-GB" sz="1400">
              <a:solidFill>
                <a:srgbClr val="FFFFFF"/>
              </a:solidFill>
            </a:endParaRPr>
          </a:p>
        </p:txBody>
      </p:sp>
      <p:sp>
        <p:nvSpPr>
          <p:cNvPr id="32" name="TextBox 31">
            <a:extLst>
              <a:ext uri="{FF2B5EF4-FFF2-40B4-BE49-F238E27FC236}">
                <a16:creationId xmlns:a16="http://schemas.microsoft.com/office/drawing/2014/main" id="{559AAE18-77AC-4017-9D2A-B9035237C7D8}"/>
              </a:ext>
            </a:extLst>
          </p:cNvPr>
          <p:cNvSpPr txBox="1"/>
          <p:nvPr userDrawn="1"/>
        </p:nvSpPr>
        <p:spPr>
          <a:xfrm>
            <a:off x="666497" y="5060095"/>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34" name="TextBox 33">
            <a:extLst>
              <a:ext uri="{FF2B5EF4-FFF2-40B4-BE49-F238E27FC236}">
                <a16:creationId xmlns:a16="http://schemas.microsoft.com/office/drawing/2014/main" id="{33DA1A98-0CF3-4738-9529-3033C1CABDEE}"/>
              </a:ext>
            </a:extLst>
          </p:cNvPr>
          <p:cNvSpPr txBox="1"/>
          <p:nvPr userDrawn="1"/>
        </p:nvSpPr>
        <p:spPr>
          <a:xfrm>
            <a:off x="666497" y="5491967"/>
            <a:ext cx="4198276" cy="276999"/>
          </a:xfrm>
          <a:prstGeom prst="rect">
            <a:avLst/>
          </a:prstGeom>
          <a:noFill/>
        </p:spPr>
        <p:txBody>
          <a:bodyPr wrap="square" lIns="108000" tIns="0" rIns="0" bIns="0" rtlCol="0" anchor="ctr" anchorCtr="0">
            <a:noAutofit/>
          </a:bodyPr>
          <a:lstStyle/>
          <a:p>
            <a:pPr marL="0" marR="0" lvl="0" indent="0" algn="l" defTabSz="914400" rtl="0" eaLnBrk="1" fontAlgn="auto" latinLnBrk="0" hangingPunct="1">
              <a:lnSpc>
                <a:spcPct val="110000"/>
              </a:lnSpc>
              <a:spcBef>
                <a:spcPts val="600"/>
              </a:spcBef>
              <a:spcAft>
                <a:spcPts val="600"/>
              </a:spcAft>
              <a:buClrTx/>
              <a:buSzTx/>
              <a:buFontTx/>
              <a:buNone/>
              <a:tabLst/>
              <a:defRPr/>
            </a:pPr>
            <a:r>
              <a:rPr lang="en-US" sz="1400" err="1">
                <a:solidFill>
                  <a:srgbClr val="FFFFFF"/>
                </a:solidFill>
              </a:rPr>
              <a:t>SeneddCymru</a:t>
            </a:r>
            <a:r>
              <a:rPr lang="en-US" sz="1400">
                <a:solidFill>
                  <a:srgbClr val="FFFFFF"/>
                </a:solidFill>
              </a:rPr>
              <a:t> | </a:t>
            </a:r>
            <a:r>
              <a:rPr lang="en-US" sz="1400" err="1">
                <a:solidFill>
                  <a:srgbClr val="FFFFFF"/>
                </a:solidFill>
              </a:rPr>
              <a:t>SeneddWales</a:t>
            </a:r>
            <a:endParaRPr lang="en-GB" sz="1400">
              <a:solidFill>
                <a:srgbClr val="FFFFFF"/>
              </a:solidFill>
            </a:endParaRPr>
          </a:p>
        </p:txBody>
      </p:sp>
      <p:sp>
        <p:nvSpPr>
          <p:cNvPr id="21" name="Title 1">
            <a:extLst>
              <a:ext uri="{FF2B5EF4-FFF2-40B4-BE49-F238E27FC236}">
                <a16:creationId xmlns:a16="http://schemas.microsoft.com/office/drawing/2014/main" id="{4D3DDF90-2B42-4713-AF68-0E5332AB99FD}"/>
              </a:ext>
            </a:extLst>
          </p:cNvPr>
          <p:cNvSpPr>
            <a:spLocks noGrp="1"/>
          </p:cNvSpPr>
          <p:nvPr>
            <p:ph type="title" hasCustomPrompt="1"/>
          </p:nvPr>
        </p:nvSpPr>
        <p:spPr>
          <a:xfrm>
            <a:off x="371475" y="333375"/>
            <a:ext cx="5364163" cy="1325563"/>
          </a:xfrm>
          <a:prstGeom prst="rect">
            <a:avLst/>
          </a:prstGeom>
        </p:spPr>
        <p:txBody>
          <a:bodyPr lIns="0" tIns="0" rIns="0" bIns="0" anchor="ctr" anchorCtr="0"/>
          <a:lstStyle>
            <a:lvl1pPr>
              <a:lnSpc>
                <a:spcPct val="110000"/>
              </a:lnSpc>
              <a:spcBef>
                <a:spcPts val="600"/>
              </a:spcBef>
              <a:spcAft>
                <a:spcPts val="600"/>
              </a:spcAft>
              <a:defRPr sz="3200">
                <a:solidFill>
                  <a:srgbClr val="FFFFFF"/>
                </a:solidFill>
              </a:defRPr>
            </a:lvl1pPr>
          </a:lstStyle>
          <a:p>
            <a:r>
              <a:rPr lang="en-US"/>
              <a:t>Add title here</a:t>
            </a:r>
            <a:endParaRPr lang="en-GB"/>
          </a:p>
        </p:txBody>
      </p:sp>
      <p:sp>
        <p:nvSpPr>
          <p:cNvPr id="28" name="Rectangle 27">
            <a:extLst>
              <a:ext uri="{FF2B5EF4-FFF2-40B4-BE49-F238E27FC236}">
                <a16:creationId xmlns:a16="http://schemas.microsoft.com/office/drawing/2014/main" id="{DDBDDED6-DA9D-4284-A90B-6CD82958D638}"/>
              </a:ext>
            </a:extLst>
          </p:cNvPr>
          <p:cNvSpPr/>
          <p:nvPr userDrawn="1"/>
        </p:nvSpPr>
        <p:spPr>
          <a:xfrm>
            <a:off x="373856" y="1658938"/>
            <a:ext cx="5369300" cy="36000"/>
          </a:xfrm>
          <a:prstGeom prst="rect">
            <a:avLst/>
          </a:prstGeom>
          <a:solidFill>
            <a:srgbClr val="FFFFFF">
              <a:alpha val="85098"/>
            </a:srgbClr>
          </a:solidFill>
          <a:ln w="12700" cap="flat" cmpd="sng" algn="ctr">
            <a:noFill/>
            <a:prstDash val="solid"/>
            <a:miter lim="800000"/>
          </a:ln>
          <a:effectLst/>
        </p:spPr>
        <p:txBody>
          <a:bodyPr rtlCol="0" anchor="ctr"/>
          <a:lstStyle/>
          <a:p>
            <a:pPr marL="0" marR="0" lvl="0" indent="0" algn="ctr" defTabSz="971282" eaLnBrk="1" fontAlgn="auto" latinLnBrk="0" hangingPunct="1">
              <a:lnSpc>
                <a:spcPct val="100000"/>
              </a:lnSpc>
              <a:spcBef>
                <a:spcPts val="0"/>
              </a:spcBef>
              <a:spcAft>
                <a:spcPts val="0"/>
              </a:spcAft>
              <a:buClrTx/>
              <a:buSzTx/>
              <a:buFontTx/>
              <a:buNone/>
              <a:tabLst/>
              <a:defRPr/>
            </a:pPr>
            <a:endParaRPr kumimoji="0" lang="en-GB" sz="3526" b="0" i="0" u="none" strike="noStrike" kern="0" cap="none" spc="0" normalizeH="0" baseline="0" noProof="0">
              <a:ln>
                <a:noFill/>
              </a:ln>
              <a:solidFill>
                <a:srgbClr val="FFFFFF"/>
              </a:solidFill>
              <a:effectLst/>
              <a:uLnTx/>
              <a:uFillTx/>
              <a:latin typeface="Montserrat Light"/>
              <a:ea typeface="+mn-ea"/>
              <a:cs typeface="+mn-cs"/>
            </a:endParaRPr>
          </a:p>
        </p:txBody>
      </p:sp>
      <p:sp>
        <p:nvSpPr>
          <p:cNvPr id="29" name="Text Placeholder 3">
            <a:extLst>
              <a:ext uri="{FF2B5EF4-FFF2-40B4-BE49-F238E27FC236}">
                <a16:creationId xmlns:a16="http://schemas.microsoft.com/office/drawing/2014/main" id="{59CE7BFF-31D0-4CF9-8F1B-9DA852746552}"/>
              </a:ext>
            </a:extLst>
          </p:cNvPr>
          <p:cNvSpPr>
            <a:spLocks noGrp="1"/>
          </p:cNvSpPr>
          <p:nvPr>
            <p:ph type="body" sz="quarter" idx="11"/>
          </p:nvPr>
        </p:nvSpPr>
        <p:spPr>
          <a:xfrm>
            <a:off x="371475" y="1694939"/>
            <a:ext cx="5372100" cy="1190738"/>
          </a:xfrm>
          <a:prstGeom prst="rect">
            <a:avLst/>
          </a:prstGeom>
        </p:spPr>
        <p:txBody>
          <a:bodyPr lIns="0" tIns="0" rIns="0" bIns="0" anchor="ctr" anchorCtr="0"/>
          <a:lstStyle>
            <a:lvl1pPr marL="0" indent="0">
              <a:lnSpc>
                <a:spcPct val="110000"/>
              </a:lnSpc>
              <a:spcBef>
                <a:spcPts val="600"/>
              </a:spcBef>
              <a:spcAft>
                <a:spcPts val="600"/>
              </a:spcAft>
              <a:buNone/>
              <a:defRPr sz="1800">
                <a:solidFill>
                  <a:srgbClr val="FFFFFF"/>
                </a:solidFill>
              </a:defRPr>
            </a:lvl1pPr>
            <a:lvl2pPr marL="457200" indent="0">
              <a:buNone/>
              <a:defRPr sz="1800">
                <a:solidFill>
                  <a:srgbClr val="FFFFFF"/>
                </a:solidFill>
              </a:defRPr>
            </a:lvl2pPr>
            <a:lvl3pPr marL="914400" indent="0">
              <a:buNone/>
              <a:defRPr sz="1800">
                <a:solidFill>
                  <a:srgbClr val="FFFFFF"/>
                </a:solidFill>
              </a:defRPr>
            </a:lvl3pPr>
            <a:lvl4pPr marL="1371600" indent="0">
              <a:buNone/>
              <a:defRPr sz="1800">
                <a:solidFill>
                  <a:srgbClr val="FFFFFF"/>
                </a:solidFill>
              </a:defRPr>
            </a:lvl4pPr>
            <a:lvl5pPr marL="1828800" indent="0">
              <a:buNone/>
              <a:defRPr sz="1800">
                <a:solidFill>
                  <a:srgbClr val="FFFFFF"/>
                </a:solidFill>
              </a:defRPr>
            </a:lvl5pPr>
          </a:lstStyle>
          <a:p>
            <a:pPr lvl="0"/>
            <a:r>
              <a:rPr lang="en-US"/>
              <a:t>Click to edit Master text style</a:t>
            </a:r>
          </a:p>
        </p:txBody>
      </p:sp>
      <p:sp>
        <p:nvSpPr>
          <p:cNvPr id="33" name="Picture Placeholder 2">
            <a:extLst>
              <a:ext uri="{FF2B5EF4-FFF2-40B4-BE49-F238E27FC236}">
                <a16:creationId xmlns:a16="http://schemas.microsoft.com/office/drawing/2014/main" id="{50BBD88D-D9C5-4FF7-8927-E6447D8C0939}"/>
              </a:ext>
            </a:extLst>
          </p:cNvPr>
          <p:cNvSpPr>
            <a:spLocks noGrp="1"/>
          </p:cNvSpPr>
          <p:nvPr>
            <p:ph type="pic" sz="quarter" idx="16" hasCustomPrompt="1"/>
          </p:nvPr>
        </p:nvSpPr>
        <p:spPr>
          <a:xfrm>
            <a:off x="6959600" y="462660"/>
            <a:ext cx="4860925" cy="5932680"/>
          </a:xfrm>
          <a:prstGeom prst="rect">
            <a:avLst/>
          </a:prstGeom>
        </p:spPr>
        <p:txBody>
          <a:bodyPr anchor="ctr" anchorCtr="1"/>
          <a:lstStyle>
            <a:lvl1pPr marL="0" indent="0">
              <a:buNone/>
              <a:defRPr/>
            </a:lvl1pPr>
          </a:lstStyle>
          <a:p>
            <a:r>
              <a:rPr lang="en-GB"/>
              <a:t>Illustration</a:t>
            </a:r>
          </a:p>
        </p:txBody>
      </p:sp>
    </p:spTree>
    <p:extLst>
      <p:ext uri="{BB962C8B-B14F-4D97-AF65-F5344CB8AC3E}">
        <p14:creationId xmlns:p14="http://schemas.microsoft.com/office/powerpoint/2010/main" val="1829763936"/>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290455" y="1792816"/>
            <a:ext cx="7284792" cy="319417"/>
          </a:xfrm>
        </p:spPr>
        <p:txBody>
          <a:bodyPr>
            <a:normAutofit/>
          </a:bodyPr>
          <a:lstStyle>
            <a:lvl1pPr marL="0" indent="0">
              <a:buNone/>
              <a:defRPr sz="1800"/>
            </a:lvl1pPr>
          </a:lstStyle>
          <a:p>
            <a:pPr lvl="0"/>
            <a:r>
              <a:rPr lang="en-GB"/>
              <a:t>XX to XX minutes</a:t>
            </a:r>
            <a:endParaRPr lang="en-US"/>
          </a:p>
        </p:txBody>
      </p:sp>
      <p:sp>
        <p:nvSpPr>
          <p:cNvPr id="29" name="Page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Rectangle 13">
            <a:extLst>
              <a:ext uri="{FF2B5EF4-FFF2-40B4-BE49-F238E27FC236}">
                <a16:creationId xmlns:a16="http://schemas.microsoft.com/office/drawing/2014/main" id="{EC2BA430-E1C8-EE46-B4D9-B3E038717D4B}"/>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age Image">
            <a:extLst>
              <a:ext uri="{FF2B5EF4-FFF2-40B4-BE49-F238E27FC236}">
                <a16:creationId xmlns:a16="http://schemas.microsoft.com/office/drawing/2014/main" id="{BC1BF98A-DD10-3448-9D40-800D96ED9B0C}"/>
              </a:ext>
              <a:ext uri="{C183D7F6-B498-43B3-948B-1728B52AA6E4}">
                <adec:decorative xmlns:adec="http://schemas.microsoft.com/office/drawing/2017/decorative" val="1"/>
              </a:ext>
            </a:extLst>
          </p:cNvPr>
          <p:cNvPicPr>
            <a:picLocks noChangeAspect="1"/>
          </p:cNvPicPr>
          <p:nvPr userDrawn="1"/>
        </p:nvPicPr>
        <p:blipFill rotWithShape="1">
          <a:blip r:embed="rId2"/>
          <a:srcRect b="9890"/>
          <a:stretch/>
        </p:blipFill>
        <p:spPr>
          <a:xfrm>
            <a:off x="7172319" y="834013"/>
            <a:ext cx="4584891" cy="6023987"/>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870A2C16-B680-5943-AD4E-10476C51F15A}"/>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URL">
            <a:hlinkClick r:id="rId5"/>
            <a:extLst>
              <a:ext uri="{FF2B5EF4-FFF2-40B4-BE49-F238E27FC236}">
                <a16:creationId xmlns:a16="http://schemas.microsoft.com/office/drawing/2014/main" id="{76D2F972-520D-F34F-BC70-51AC2C3F6728}"/>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0989668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atement-Engli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en-GB" sz="2600">
                <a:solidFill>
                  <a:srgbClr val="FFFFFF"/>
                </a:solidFill>
                <a:latin typeface="Montserrat Alternates Light" panose="00000400000000000000" pitchFamily="2" charset="0"/>
              </a:rPr>
              <a:t>The Welsh Parliament is the democratically elected body that represents the interests of Wales and its people. Commonly known as the Senedd, it makes laws for Wales, agrees Welsh taxes and holds the Welsh Government to account.   </a:t>
            </a:r>
          </a:p>
        </p:txBody>
      </p:sp>
      <p:sp>
        <p:nvSpPr>
          <p:cNvPr id="4" name="Picture Placeholder 9">
            <a:extLst>
              <a:ext uri="{FF2B5EF4-FFF2-40B4-BE49-F238E27FC236}">
                <a16:creationId xmlns:a16="http://schemas.microsoft.com/office/drawing/2014/main" id="{C7392C06-AD70-4BA5-9FEB-E67B061D532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599143364"/>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tement-Welsh">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4DCAEB-95DA-4A24-A778-1142C32D0626}"/>
              </a:ext>
            </a:extLst>
          </p:cNvPr>
          <p:cNvSpPr txBox="1"/>
          <p:nvPr userDrawn="1"/>
        </p:nvSpPr>
        <p:spPr>
          <a:xfrm>
            <a:off x="371475" y="333374"/>
            <a:ext cx="5724525" cy="5435599"/>
          </a:xfrm>
          <a:custGeom>
            <a:avLst/>
            <a:gdLst>
              <a:gd name="connsiteX0" fmla="*/ 0 w 6118128"/>
              <a:gd name="connsiteY0" fmla="*/ 0 h 5435599"/>
              <a:gd name="connsiteX1" fmla="*/ 6118128 w 6118128"/>
              <a:gd name="connsiteY1" fmla="*/ 0 h 5435599"/>
              <a:gd name="connsiteX2" fmla="*/ 6118128 w 6118128"/>
              <a:gd name="connsiteY2" fmla="*/ 5435599 h 5435599"/>
              <a:gd name="connsiteX3" fmla="*/ 0 w 6118128"/>
              <a:gd name="connsiteY3" fmla="*/ 5435599 h 5435599"/>
              <a:gd name="connsiteX4" fmla="*/ 0 w 6118128"/>
              <a:gd name="connsiteY4" fmla="*/ 0 h 5435599"/>
              <a:gd name="connsiteX0" fmla="*/ 0 w 6118128"/>
              <a:gd name="connsiteY0" fmla="*/ 0 h 5435599"/>
              <a:gd name="connsiteX1" fmla="*/ 6118128 w 6118128"/>
              <a:gd name="connsiteY1" fmla="*/ 0 h 5435599"/>
              <a:gd name="connsiteX2" fmla="*/ 5175153 w 6118128"/>
              <a:gd name="connsiteY2" fmla="*/ 5435599 h 5435599"/>
              <a:gd name="connsiteX3" fmla="*/ 0 w 6118128"/>
              <a:gd name="connsiteY3" fmla="*/ 5435599 h 5435599"/>
              <a:gd name="connsiteX4" fmla="*/ 0 w 6118128"/>
              <a:gd name="connsiteY4" fmla="*/ 0 h 543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8128" h="5435599">
                <a:moveTo>
                  <a:pt x="0" y="0"/>
                </a:moveTo>
                <a:lnTo>
                  <a:pt x="6118128" y="0"/>
                </a:lnTo>
                <a:lnTo>
                  <a:pt x="5175153" y="5435599"/>
                </a:lnTo>
                <a:lnTo>
                  <a:pt x="0" y="5435599"/>
                </a:lnTo>
                <a:lnTo>
                  <a:pt x="0" y="0"/>
                </a:lnTo>
                <a:close/>
              </a:path>
            </a:pathLst>
          </a:custGeom>
          <a:noFill/>
        </p:spPr>
        <p:txBody>
          <a:bodyPr wrap="square" lIns="0" tIns="0" rIns="360000" bIns="0" rtlCol="0" anchor="ctr" anchorCtr="0">
            <a:noAutofit/>
          </a:bodyPr>
          <a:lstStyle/>
          <a:p>
            <a:pPr>
              <a:lnSpc>
                <a:spcPct val="110000"/>
              </a:lnSpc>
              <a:spcBef>
                <a:spcPts val="1200"/>
              </a:spcBef>
              <a:spcAft>
                <a:spcPts val="1200"/>
              </a:spcAft>
            </a:pPr>
            <a:r>
              <a:rPr lang="cy-GB" sz="2600" noProof="0">
                <a:solidFill>
                  <a:srgbClr val="FFFFFF"/>
                </a:solidFill>
                <a:latin typeface="Montserrat Alternates Light" panose="00000400000000000000" pitchFamily="2" charset="0"/>
              </a:rPr>
              <a:t>Senedd Cymru yw’r corff sy’n cael ei ethol yn ddemocrataidd i gynrychioli buddiannau Cymru a’i phobl. Mae’r Senedd, fel y’i gelwir, yn deddfu ar gyfer Cymru, yn cytuno ar drethi yng Nghymru, ac yn dwyn Llywodraeth Cymru i gyfrif.</a:t>
            </a:r>
          </a:p>
        </p:txBody>
      </p:sp>
      <p:sp>
        <p:nvSpPr>
          <p:cNvPr id="4" name="Picture Placeholder 9">
            <a:extLst>
              <a:ext uri="{FF2B5EF4-FFF2-40B4-BE49-F238E27FC236}">
                <a16:creationId xmlns:a16="http://schemas.microsoft.com/office/drawing/2014/main" id="{CF884398-DCEF-4BEE-9563-496C2C8DE96E}"/>
              </a:ext>
            </a:extLst>
          </p:cNvPr>
          <p:cNvSpPr>
            <a:spLocks noGrp="1"/>
          </p:cNvSpPr>
          <p:nvPr>
            <p:ph type="pic" sz="quarter" idx="10"/>
          </p:nvPr>
        </p:nvSpPr>
        <p:spPr>
          <a:xfrm>
            <a:off x="5688000" y="0"/>
            <a:ext cx="6519152" cy="6866312"/>
          </a:xfrm>
          <a:custGeom>
            <a:avLst/>
            <a:gdLst>
              <a:gd name="connsiteX0" fmla="*/ 0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0 w 6815640"/>
              <a:gd name="connsiteY4" fmla="*/ 0 h 6858000"/>
              <a:gd name="connsiteX0" fmla="*/ 1080654 w 6815640"/>
              <a:gd name="connsiteY0" fmla="*/ 0 h 6858000"/>
              <a:gd name="connsiteX1" fmla="*/ 6815640 w 6815640"/>
              <a:gd name="connsiteY1" fmla="*/ 0 h 6858000"/>
              <a:gd name="connsiteX2" fmla="*/ 6815640 w 6815640"/>
              <a:gd name="connsiteY2" fmla="*/ 6858000 h 6858000"/>
              <a:gd name="connsiteX3" fmla="*/ 0 w 6815640"/>
              <a:gd name="connsiteY3" fmla="*/ 6858000 h 6858000"/>
              <a:gd name="connsiteX4" fmla="*/ 1080654 w 6815640"/>
              <a:gd name="connsiteY4" fmla="*/ 0 h 6858000"/>
              <a:gd name="connsiteX0" fmla="*/ 7232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723206 w 6458192"/>
              <a:gd name="connsiteY4" fmla="*/ 0 h 6866312"/>
              <a:gd name="connsiteX0" fmla="*/ 1180406 w 6458192"/>
              <a:gd name="connsiteY0" fmla="*/ 0 h 6866312"/>
              <a:gd name="connsiteX1" fmla="*/ 6458192 w 6458192"/>
              <a:gd name="connsiteY1" fmla="*/ 0 h 6866312"/>
              <a:gd name="connsiteX2" fmla="*/ 6458192 w 6458192"/>
              <a:gd name="connsiteY2" fmla="*/ 6858000 h 6866312"/>
              <a:gd name="connsiteX3" fmla="*/ 0 w 6458192"/>
              <a:gd name="connsiteY3" fmla="*/ 6866312 h 6866312"/>
              <a:gd name="connsiteX4" fmla="*/ 1180406 w 6458192"/>
              <a:gd name="connsiteY4" fmla="*/ 0 h 6866312"/>
              <a:gd name="connsiteX0" fmla="*/ 1210886 w 6488672"/>
              <a:gd name="connsiteY0" fmla="*/ 0 h 6873932"/>
              <a:gd name="connsiteX1" fmla="*/ 6488672 w 6488672"/>
              <a:gd name="connsiteY1" fmla="*/ 0 h 6873932"/>
              <a:gd name="connsiteX2" fmla="*/ 6488672 w 6488672"/>
              <a:gd name="connsiteY2" fmla="*/ 6858000 h 6873932"/>
              <a:gd name="connsiteX3" fmla="*/ 0 w 6488672"/>
              <a:gd name="connsiteY3" fmla="*/ 6873932 h 6873932"/>
              <a:gd name="connsiteX4" fmla="*/ 1210886 w 6488672"/>
              <a:gd name="connsiteY4" fmla="*/ 0 h 6873932"/>
              <a:gd name="connsiteX0" fmla="*/ 12261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26126 w 6503912"/>
              <a:gd name="connsiteY4" fmla="*/ 0 h 6866312"/>
              <a:gd name="connsiteX0" fmla="*/ 1200726 w 6503912"/>
              <a:gd name="connsiteY0" fmla="*/ 0 h 6866312"/>
              <a:gd name="connsiteX1" fmla="*/ 6503912 w 6503912"/>
              <a:gd name="connsiteY1" fmla="*/ 0 h 6866312"/>
              <a:gd name="connsiteX2" fmla="*/ 6503912 w 6503912"/>
              <a:gd name="connsiteY2" fmla="*/ 6858000 h 6866312"/>
              <a:gd name="connsiteX3" fmla="*/ 0 w 6503912"/>
              <a:gd name="connsiteY3" fmla="*/ 6866312 h 6866312"/>
              <a:gd name="connsiteX4" fmla="*/ 1200726 w 6503912"/>
              <a:gd name="connsiteY4" fmla="*/ 0 h 6866312"/>
              <a:gd name="connsiteX0" fmla="*/ 1200726 w 6511532"/>
              <a:gd name="connsiteY0" fmla="*/ 0 h 6866312"/>
              <a:gd name="connsiteX1" fmla="*/ 6503912 w 6511532"/>
              <a:gd name="connsiteY1" fmla="*/ 0 h 6866312"/>
              <a:gd name="connsiteX2" fmla="*/ 6511532 w 6511532"/>
              <a:gd name="connsiteY2" fmla="*/ 6865620 h 6866312"/>
              <a:gd name="connsiteX3" fmla="*/ 0 w 6511532"/>
              <a:gd name="connsiteY3" fmla="*/ 6866312 h 6866312"/>
              <a:gd name="connsiteX4" fmla="*/ 1200726 w 6511532"/>
              <a:gd name="connsiteY4" fmla="*/ 0 h 6866312"/>
              <a:gd name="connsiteX0" fmla="*/ 1200726 w 6519152"/>
              <a:gd name="connsiteY0" fmla="*/ 0 h 6866312"/>
              <a:gd name="connsiteX1" fmla="*/ 6519152 w 6519152"/>
              <a:gd name="connsiteY1" fmla="*/ 0 h 6866312"/>
              <a:gd name="connsiteX2" fmla="*/ 6511532 w 6519152"/>
              <a:gd name="connsiteY2" fmla="*/ 6865620 h 6866312"/>
              <a:gd name="connsiteX3" fmla="*/ 0 w 6519152"/>
              <a:gd name="connsiteY3" fmla="*/ 6866312 h 6866312"/>
              <a:gd name="connsiteX4" fmla="*/ 1200726 w 6519152"/>
              <a:gd name="connsiteY4" fmla="*/ 0 h 6866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152" h="6866312">
                <a:moveTo>
                  <a:pt x="1200726" y="0"/>
                </a:moveTo>
                <a:lnTo>
                  <a:pt x="6519152" y="0"/>
                </a:lnTo>
                <a:lnTo>
                  <a:pt x="6511532" y="6865620"/>
                </a:lnTo>
                <a:lnTo>
                  <a:pt x="0" y="6866312"/>
                </a:lnTo>
                <a:lnTo>
                  <a:pt x="1200726" y="0"/>
                </a:lnTo>
                <a:close/>
              </a:path>
            </a:pathLst>
          </a:custGeom>
          <a:blipFill dpi="0" rotWithShape="1">
            <a:blip r:embed="rId2">
              <a:extLst>
                <a:ext uri="{28A0092B-C50C-407E-A947-70E740481C1C}">
                  <a14:useLocalDpi xmlns:a14="http://schemas.microsoft.com/office/drawing/2010/main" val="0"/>
                </a:ext>
              </a:extLst>
            </a:blip>
            <a:srcRect/>
            <a:stretch>
              <a:fillRect l="-9639" r="-3013"/>
            </a:stretch>
          </a:blipFill>
        </p:spPr>
        <p:txBody>
          <a:bodyPr anchor="ctr"/>
          <a:lstStyle>
            <a:lvl1pPr algn="ctr">
              <a:buNone/>
              <a:defRPr b="1">
                <a:solidFill>
                  <a:schemeClr val="bg1"/>
                </a:solidFill>
                <a:latin typeface="+mj-lt"/>
              </a:defRPr>
            </a:lvl1pPr>
          </a:lstStyle>
          <a:p>
            <a:endParaRPr lang="en-GB"/>
          </a:p>
        </p:txBody>
      </p:sp>
    </p:spTree>
    <p:extLst>
      <p:ext uri="{BB962C8B-B14F-4D97-AF65-F5344CB8AC3E}">
        <p14:creationId xmlns:p14="http://schemas.microsoft.com/office/powerpoint/2010/main" val="373633823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846500" y="1792816"/>
            <a:ext cx="5105037"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2964357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2col">
    <p:spTree>
      <p:nvGrpSpPr>
        <p:cNvPr id="1" name=""/>
        <p:cNvGrpSpPr/>
        <p:nvPr/>
      </p:nvGrpSpPr>
      <p:grpSpPr>
        <a:xfrm>
          <a:off x="0" y="0"/>
          <a:ext cx="0" cy="0"/>
          <a:chOff x="0" y="0"/>
          <a:chExt cx="0" cy="0"/>
        </a:xfrm>
      </p:grpSpPr>
      <p:sp>
        <p:nvSpPr>
          <p:cNvPr id="22" name="Page Title">
            <a:extLst>
              <a:ext uri="{FF2B5EF4-FFF2-40B4-BE49-F238E27FC236}">
                <a16:creationId xmlns:a16="http://schemas.microsoft.com/office/drawing/2014/main" id="{E8FDF040-170A-A54F-87E4-3F257B612573}"/>
              </a:ext>
            </a:extLst>
          </p:cNvPr>
          <p:cNvSpPr>
            <a:spLocks noGrp="1"/>
          </p:cNvSpPr>
          <p:nvPr>
            <p:ph type="title" hasCustomPrompt="1"/>
          </p:nvPr>
        </p:nvSpPr>
        <p:spPr>
          <a:xfrm>
            <a:off x="290455" y="467140"/>
            <a:ext cx="7689574" cy="1093304"/>
          </a:xfrm>
        </p:spPr>
        <p:txBody>
          <a:bodyPr anchor="t">
            <a:normAutofit/>
          </a:bodyPr>
          <a:lstStyle>
            <a:lvl1pPr>
              <a:defRPr lang="en-US"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3" name="Time">
            <a:extLst>
              <a:ext uri="{FF2B5EF4-FFF2-40B4-BE49-F238E27FC236}">
                <a16:creationId xmlns:a16="http://schemas.microsoft.com/office/drawing/2014/main" id="{C8A68D86-85C2-4E4E-AB52-DBFBC5CB3B5A}"/>
              </a:ext>
            </a:extLst>
          </p:cNvPr>
          <p:cNvSpPr>
            <a:spLocks noGrp="1"/>
          </p:cNvSpPr>
          <p:nvPr>
            <p:ph type="body" sz="quarter" idx="12" hasCustomPrompt="1"/>
          </p:nvPr>
        </p:nvSpPr>
        <p:spPr>
          <a:xfrm>
            <a:off x="290456" y="1792816"/>
            <a:ext cx="5661082" cy="319417"/>
          </a:xfrm>
        </p:spPr>
        <p:txBody>
          <a:bodyPr>
            <a:normAutofit/>
          </a:bodyPr>
          <a:lstStyle>
            <a:lvl1pPr marL="0" indent="0">
              <a:buNone/>
              <a:defRPr sz="1800"/>
            </a:lvl1pPr>
          </a:lstStyle>
          <a:p>
            <a:pPr lvl="0"/>
            <a:r>
              <a:rPr lang="en-GB"/>
              <a:t>XX to XX minutes</a:t>
            </a:r>
            <a:endParaRPr lang="en-US"/>
          </a:p>
        </p:txBody>
      </p:sp>
      <p:sp>
        <p:nvSpPr>
          <p:cNvPr id="24" name="Body Copy">
            <a:extLst>
              <a:ext uri="{FF2B5EF4-FFF2-40B4-BE49-F238E27FC236}">
                <a16:creationId xmlns:a16="http://schemas.microsoft.com/office/drawing/2014/main" id="{99EB5333-586E-AC4D-833F-7E9DC91315D1}"/>
              </a:ext>
            </a:extLst>
          </p:cNvPr>
          <p:cNvSpPr>
            <a:spLocks noGrp="1"/>
          </p:cNvSpPr>
          <p:nvPr>
            <p:ph type="body" sz="quarter" idx="15"/>
          </p:nvPr>
        </p:nvSpPr>
        <p:spPr>
          <a:xfrm>
            <a:off x="382273" y="2395538"/>
            <a:ext cx="5569265"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Body Copy">
            <a:extLst>
              <a:ext uri="{FF2B5EF4-FFF2-40B4-BE49-F238E27FC236}">
                <a16:creationId xmlns:a16="http://schemas.microsoft.com/office/drawing/2014/main" id="{7AF2799C-5C3F-8247-A8FA-723257F8C49C}"/>
              </a:ext>
            </a:extLst>
          </p:cNvPr>
          <p:cNvSpPr>
            <a:spLocks noGrp="1"/>
          </p:cNvSpPr>
          <p:nvPr>
            <p:ph type="body" sz="quarter" idx="13"/>
          </p:nvPr>
        </p:nvSpPr>
        <p:spPr>
          <a:xfrm>
            <a:off x="6240463" y="2395538"/>
            <a:ext cx="5543549" cy="2792412"/>
          </a:xfrm>
          <a:solidFill>
            <a:srgbClr val="00E7BD">
              <a:alpha val="9000"/>
            </a:srgbClr>
          </a:solidFill>
          <a:ln>
            <a:noFill/>
          </a:ln>
        </p:spPr>
        <p:txBody>
          <a:bodyPr lIns="180000" tIns="180000" rIns="180000" bIns="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Rectangle 15">
            <a:extLst>
              <a:ext uri="{FF2B5EF4-FFF2-40B4-BE49-F238E27FC236}">
                <a16:creationId xmlns:a16="http://schemas.microsoft.com/office/drawing/2014/main" id="{2D94F9EC-5C35-1F48-BE90-8309054484DB}"/>
              </a:ext>
            </a:extLst>
          </p:cNvPr>
          <p:cNvSpPr/>
          <p:nvPr userDrawn="1"/>
        </p:nvSpPr>
        <p:spPr>
          <a:xfrm>
            <a:off x="0" y="5714804"/>
            <a:ext cx="12192000" cy="1143196"/>
          </a:xfrm>
          <a:prstGeom prst="rect">
            <a:avLst/>
          </a:prstGeom>
          <a:solidFill>
            <a:srgbClr val="00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person&#10;&#10;Description automatically generated">
            <a:extLst>
              <a:ext uri="{FF2B5EF4-FFF2-40B4-BE49-F238E27FC236}">
                <a16:creationId xmlns:a16="http://schemas.microsoft.com/office/drawing/2014/main" id="{B5405EAB-8E7F-5C42-851B-A0419B474941}"/>
              </a:ext>
            </a:extLst>
          </p:cNvPr>
          <p:cNvPicPr>
            <a:picLocks noChangeAspect="1"/>
          </p:cNvPicPr>
          <p:nvPr userDrawn="1"/>
        </p:nvPicPr>
        <p:blipFill rotWithShape="1">
          <a:blip r:embed="rId2"/>
          <a:srcRect r="18535"/>
          <a:stretch/>
        </p:blipFill>
        <p:spPr>
          <a:xfrm>
            <a:off x="10275010" y="4075636"/>
            <a:ext cx="1916990" cy="2792412"/>
          </a:xfrm>
          <a:prstGeom prst="rect">
            <a:avLst/>
          </a:prstGeom>
        </p:spPr>
      </p:pic>
      <p:pic>
        <p:nvPicPr>
          <p:cNvPr id="17" name="Picture 16">
            <a:extLst>
              <a:ext uri="{FF2B5EF4-FFF2-40B4-BE49-F238E27FC236}">
                <a16:creationId xmlns:a16="http://schemas.microsoft.com/office/drawing/2014/main" id="{D313F619-C287-8F43-8B0A-25FAFE55BF68}"/>
              </a:ext>
            </a:extLst>
          </p:cNvPr>
          <p:cNvPicPr>
            <a:picLocks noChangeAspect="1"/>
          </p:cNvPicPr>
          <p:nvPr userDrawn="1"/>
        </p:nvPicPr>
        <p:blipFill>
          <a:blip r:embed="rId3"/>
          <a:stretch>
            <a:fillRect/>
          </a:stretch>
        </p:blipFill>
        <p:spPr>
          <a:xfrm>
            <a:off x="9843130" y="5714804"/>
            <a:ext cx="2032348" cy="1143196"/>
          </a:xfrm>
          <a:prstGeom prst="rect">
            <a:avLst/>
          </a:prstGeom>
        </p:spPr>
      </p:pic>
      <p:pic>
        <p:nvPicPr>
          <p:cNvPr id="19" name="Picture 18" descr="Logo&#10;&#10;Description automatically generated">
            <a:extLst>
              <a:ext uri="{FF2B5EF4-FFF2-40B4-BE49-F238E27FC236}">
                <a16:creationId xmlns:a16="http://schemas.microsoft.com/office/drawing/2014/main" id="{FC67C5A0-D01D-E54F-857E-11C8600FF38E}"/>
              </a:ext>
            </a:extLst>
          </p:cNvPr>
          <p:cNvPicPr>
            <a:picLocks noChangeAspect="1"/>
          </p:cNvPicPr>
          <p:nvPr userDrawn="1"/>
        </p:nvPicPr>
        <p:blipFill>
          <a:blip r:embed="rId4"/>
          <a:stretch>
            <a:fillRect/>
          </a:stretch>
        </p:blipFill>
        <p:spPr>
          <a:xfrm>
            <a:off x="10395293" y="389693"/>
            <a:ext cx="1459057" cy="846253"/>
          </a:xfrm>
          <a:prstGeom prst="rect">
            <a:avLst/>
          </a:prstGeom>
        </p:spPr>
      </p:pic>
      <p:sp>
        <p:nvSpPr>
          <p:cNvPr id="15" name="Footer Placeholder 7">
            <a:extLst>
              <a:ext uri="{FF2B5EF4-FFF2-40B4-BE49-F238E27FC236}">
                <a16:creationId xmlns:a16="http://schemas.microsoft.com/office/drawing/2014/main" id="{C3CCD9EE-ABA0-B34B-9A10-3FA8BC3DAC5E}"/>
              </a:ext>
            </a:extLst>
          </p:cNvPr>
          <p:cNvSpPr>
            <a:spLocks noGrp="1"/>
          </p:cNvSpPr>
          <p:nvPr>
            <p:ph type="ftr" sz="quarter" idx="14"/>
          </p:nvPr>
        </p:nvSpPr>
        <p:spPr>
          <a:xfrm>
            <a:off x="280516" y="6023044"/>
            <a:ext cx="6994044" cy="365125"/>
          </a:xfrm>
        </p:spPr>
        <p:txBody>
          <a:bodyPr/>
          <a:lstStyle/>
          <a:p>
            <a:r>
              <a:rPr lang="en-US"/>
              <a:t>Campaigning</a:t>
            </a:r>
          </a:p>
        </p:txBody>
      </p:sp>
      <p:sp>
        <p:nvSpPr>
          <p:cNvPr id="18" name="Footer Placeholder 40">
            <a:hlinkClick r:id="rId5"/>
            <a:extLst>
              <a:ext uri="{FF2B5EF4-FFF2-40B4-BE49-F238E27FC236}">
                <a16:creationId xmlns:a16="http://schemas.microsoft.com/office/drawing/2014/main" id="{9EBC4A56-1369-B548-9BDF-7C10E03AC4EF}"/>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1926635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4" name="Page Title">
            <a:extLst>
              <a:ext uri="{FF2B5EF4-FFF2-40B4-BE49-F238E27FC236}">
                <a16:creationId xmlns:a16="http://schemas.microsoft.com/office/drawing/2014/main" id="{835CA9BB-A6B4-CA47-B677-9D20AA2EE172}"/>
              </a:ext>
            </a:extLst>
          </p:cNvPr>
          <p:cNvSpPr>
            <a:spLocks noGrp="1"/>
          </p:cNvSpPr>
          <p:nvPr>
            <p:ph type="title" hasCustomPrompt="1"/>
          </p:nvPr>
        </p:nvSpPr>
        <p:spPr>
          <a:xfrm>
            <a:off x="290455" y="467140"/>
            <a:ext cx="7689574" cy="1093304"/>
          </a:xfrm>
        </p:spPr>
        <p:txBody>
          <a:bodyPr anchor="t"/>
          <a:lstStyle>
            <a:lvl1pPr>
              <a:defRPr lang="en-GB" sz="4200" b="1" i="0" kern="1200" dirty="0">
                <a:solidFill>
                  <a:schemeClr val="tx1">
                    <a:lumMod val="95000"/>
                    <a:lumOff val="5000"/>
                  </a:schemeClr>
                </a:solidFill>
                <a:latin typeface="Montserrat ExtraBold" pitchFamily="2" charset="77"/>
                <a:ea typeface="+mj-ea"/>
                <a:cs typeface="+mj-cs"/>
              </a:defRPr>
            </a:lvl1pPr>
          </a:lstStyle>
          <a:p>
            <a:r>
              <a:rPr lang="en-GB"/>
              <a:t>TITLE TO GO HERE</a:t>
            </a:r>
            <a:endParaRPr lang="en-US"/>
          </a:p>
        </p:txBody>
      </p:sp>
      <p:sp>
        <p:nvSpPr>
          <p:cNvPr id="26" name="Time">
            <a:extLst>
              <a:ext uri="{FF2B5EF4-FFF2-40B4-BE49-F238E27FC236}">
                <a16:creationId xmlns:a16="http://schemas.microsoft.com/office/drawing/2014/main" id="{480B6F42-61AE-044F-9B06-7D28CE83418D}"/>
              </a:ext>
            </a:extLst>
          </p:cNvPr>
          <p:cNvSpPr>
            <a:spLocks noGrp="1"/>
          </p:cNvSpPr>
          <p:nvPr>
            <p:ph type="body" sz="quarter" idx="12" hasCustomPrompt="1"/>
          </p:nvPr>
        </p:nvSpPr>
        <p:spPr>
          <a:xfrm>
            <a:off x="846501" y="1792816"/>
            <a:ext cx="6728746" cy="319417"/>
          </a:xfrm>
        </p:spPr>
        <p:txBody>
          <a:bodyPr>
            <a:normAutofit/>
          </a:bodyPr>
          <a:lstStyle>
            <a:lvl1pPr marL="0" indent="0">
              <a:buNone/>
              <a:defRPr sz="1800"/>
            </a:lvl1pPr>
          </a:lstStyle>
          <a:p>
            <a:pPr lvl="0"/>
            <a:r>
              <a:rPr lang="en-GB"/>
              <a:t>XX to XX minutes</a:t>
            </a:r>
            <a:endParaRPr lang="en-US"/>
          </a:p>
        </p:txBody>
      </p:sp>
      <p:pic>
        <p:nvPicPr>
          <p:cNvPr id="25" name="Clock Icon">
            <a:extLst>
              <a:ext uri="{FF2B5EF4-FFF2-40B4-BE49-F238E27FC236}">
                <a16:creationId xmlns:a16="http://schemas.microsoft.com/office/drawing/2014/main" id="{3B6F75D2-1137-CA45-AFB2-267C4F6EBDD0}"/>
              </a:ext>
            </a:extLst>
          </p:cNvPr>
          <p:cNvPicPr>
            <a:picLocks noChangeAspect="1"/>
          </p:cNvPicPr>
          <p:nvPr userDrawn="1"/>
        </p:nvPicPr>
        <p:blipFill>
          <a:blip r:embed="rId2"/>
          <a:srcRect/>
          <a:stretch/>
        </p:blipFill>
        <p:spPr>
          <a:xfrm>
            <a:off x="371475" y="1733852"/>
            <a:ext cx="411086" cy="411086"/>
          </a:xfrm>
          <a:prstGeom prst="rect">
            <a:avLst/>
          </a:prstGeom>
        </p:spPr>
      </p:pic>
      <p:sp>
        <p:nvSpPr>
          <p:cNvPr id="29" name="Body Copy">
            <a:extLst>
              <a:ext uri="{FF2B5EF4-FFF2-40B4-BE49-F238E27FC236}">
                <a16:creationId xmlns:a16="http://schemas.microsoft.com/office/drawing/2014/main" id="{6F329B5F-842D-9B45-BE3D-FF08822D72F3}"/>
              </a:ext>
            </a:extLst>
          </p:cNvPr>
          <p:cNvSpPr>
            <a:spLocks noGrp="1"/>
          </p:cNvSpPr>
          <p:nvPr>
            <p:ph type="body" sz="quarter" idx="11"/>
          </p:nvPr>
        </p:nvSpPr>
        <p:spPr>
          <a:xfrm>
            <a:off x="390939" y="2395538"/>
            <a:ext cx="7235760" cy="2792412"/>
          </a:xfrm>
          <a:solidFill>
            <a:srgbClr val="FF8BFF">
              <a:alpha val="9000"/>
            </a:srgbClr>
          </a:solidFill>
          <a:ln>
            <a:noFill/>
          </a:ln>
        </p:spPr>
        <p:txBody>
          <a:bodyPr lIns="180000" tIns="180000" rIns="180000" bIns="180000"/>
          <a:lstStyle>
            <a:lvl1pPr>
              <a:buClr>
                <a:srgbClr val="FF8BFF"/>
              </a:buClr>
              <a:defRPr/>
            </a:lvl1pPr>
            <a:lvl2pPr>
              <a:buClr>
                <a:srgbClr val="FF8BFF"/>
              </a:buClr>
              <a:defRPr/>
            </a:lvl2pPr>
            <a:lvl3pPr>
              <a:buClr>
                <a:srgbClr val="FF8BFF"/>
              </a:buClr>
              <a:defRPr/>
            </a:lvl3pPr>
            <a:lvl4pPr>
              <a:buClr>
                <a:srgbClr val="FF8BFF"/>
              </a:buClr>
              <a:defRPr/>
            </a:lvl4pPr>
            <a:lvl5pPr>
              <a:buClr>
                <a:srgbClr val="FF8BF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Rectangle 11">
            <a:extLst>
              <a:ext uri="{FF2B5EF4-FFF2-40B4-BE49-F238E27FC236}">
                <a16:creationId xmlns:a16="http://schemas.microsoft.com/office/drawing/2014/main" id="{7F014093-AF3A-5B44-9D6D-8CAD7FCBB4E6}"/>
              </a:ext>
              <a:ext uri="{C183D7F6-B498-43B3-948B-1728B52AA6E4}">
                <adec:decorative xmlns:adec="http://schemas.microsoft.com/office/drawing/2017/decorative" val="1"/>
              </a:ext>
            </a:extLst>
          </p:cNvPr>
          <p:cNvSpPr/>
          <p:nvPr userDrawn="1"/>
        </p:nvSpPr>
        <p:spPr>
          <a:xfrm>
            <a:off x="0" y="5714804"/>
            <a:ext cx="12192000" cy="1143196"/>
          </a:xfrm>
          <a:prstGeom prst="rect">
            <a:avLst/>
          </a:prstGeom>
          <a:solidFill>
            <a:srgbClr val="FF8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2C7A236-B87E-2045-B97C-C797C85BA9E4}"/>
              </a:ext>
            </a:extLst>
          </p:cNvPr>
          <p:cNvPicPr>
            <a:picLocks noChangeAspect="1"/>
          </p:cNvPicPr>
          <p:nvPr userDrawn="1"/>
        </p:nvPicPr>
        <p:blipFill rotWithShape="1">
          <a:blip r:embed="rId3"/>
          <a:srcRect l="3461" r="6942" b="3737"/>
          <a:stretch/>
        </p:blipFill>
        <p:spPr>
          <a:xfrm>
            <a:off x="6240463" y="790543"/>
            <a:ext cx="5951537" cy="6076621"/>
          </a:xfrm>
          <a:prstGeom prst="rect">
            <a:avLst/>
          </a:prstGeom>
        </p:spPr>
      </p:pic>
      <p:pic>
        <p:nvPicPr>
          <p:cNvPr id="7" name="Picture 6">
            <a:extLst>
              <a:ext uri="{FF2B5EF4-FFF2-40B4-BE49-F238E27FC236}">
                <a16:creationId xmlns:a16="http://schemas.microsoft.com/office/drawing/2014/main" id="{FBFED271-93C0-B449-8AA0-7EFCECB76C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843130" y="5714804"/>
            <a:ext cx="2032348" cy="1143196"/>
          </a:xfrm>
          <a:prstGeom prst="rect">
            <a:avLst/>
          </a:prstGeom>
        </p:spPr>
      </p:pic>
      <p:pic>
        <p:nvPicPr>
          <p:cNvPr id="38" name="Logo">
            <a:extLst>
              <a:ext uri="{FF2B5EF4-FFF2-40B4-BE49-F238E27FC236}">
                <a16:creationId xmlns:a16="http://schemas.microsoft.com/office/drawing/2014/main" id="{4631544C-04FC-0D46-9813-A1C19C52F0E6}"/>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10395293" y="389693"/>
            <a:ext cx="1459057" cy="846253"/>
          </a:xfrm>
          <a:prstGeom prst="rect">
            <a:avLst/>
          </a:prstGeom>
        </p:spPr>
      </p:pic>
      <p:sp>
        <p:nvSpPr>
          <p:cNvPr id="16" name="Footer Placeholder 7">
            <a:extLst>
              <a:ext uri="{FF2B5EF4-FFF2-40B4-BE49-F238E27FC236}">
                <a16:creationId xmlns:a16="http://schemas.microsoft.com/office/drawing/2014/main" id="{92D35E03-6A57-D849-93BD-33782AD5DF41}"/>
              </a:ext>
            </a:extLst>
          </p:cNvPr>
          <p:cNvSpPr>
            <a:spLocks noGrp="1"/>
          </p:cNvSpPr>
          <p:nvPr>
            <p:ph type="ftr" sz="quarter" idx="14"/>
          </p:nvPr>
        </p:nvSpPr>
        <p:spPr>
          <a:xfrm>
            <a:off x="280516" y="6023044"/>
            <a:ext cx="6994044" cy="365125"/>
          </a:xfrm>
        </p:spPr>
        <p:txBody>
          <a:bodyPr/>
          <a:lstStyle/>
          <a:p>
            <a:r>
              <a:rPr lang="en-US"/>
              <a:t>Campaigning</a:t>
            </a:r>
          </a:p>
        </p:txBody>
      </p:sp>
      <p:sp>
        <p:nvSpPr>
          <p:cNvPr id="17" name="Footer Placeholder 40">
            <a:hlinkClick r:id="rId6"/>
            <a:extLst>
              <a:ext uri="{FF2B5EF4-FFF2-40B4-BE49-F238E27FC236}">
                <a16:creationId xmlns:a16="http://schemas.microsoft.com/office/drawing/2014/main" id="{46024BBD-BF3A-7F4F-98AC-38887AABAE25}"/>
              </a:ext>
            </a:extLst>
          </p:cNvPr>
          <p:cNvSpPr txBox="1">
            <a:spLocks/>
          </p:cNvSpPr>
          <p:nvPr userDrawn="1"/>
        </p:nvSpPr>
        <p:spPr>
          <a:xfrm>
            <a:off x="280516" y="6205606"/>
            <a:ext cx="6994044" cy="365125"/>
          </a:xfrm>
          <a:prstGeom prst="rect">
            <a:avLst/>
          </a:prstGeom>
        </p:spPr>
        <p:txBody>
          <a:bodyPr vert="horz" lIns="91440" tIns="45720" rIns="91440" bIns="45720" rtlCol="0" anchor="ctr"/>
          <a:lstStyle>
            <a:defPPr>
              <a:defRPr lang="en-US"/>
            </a:defPPr>
            <a:lvl1pPr marL="0" algn="l" defTabSz="914400" rtl="0" eaLnBrk="1" latinLnBrk="0" hangingPunct="1">
              <a:defRPr sz="1200" b="1" i="0" kern="1200">
                <a:solidFill>
                  <a:schemeClr val="tx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b="0" u="none" err="1">
                <a:solidFill>
                  <a:schemeClr val="tx1"/>
                </a:solidFill>
              </a:rPr>
              <a:t>electoralcommission.org.uk</a:t>
            </a:r>
            <a:r>
              <a:rPr lang="en-US" sz="900" b="0" u="none">
                <a:solidFill>
                  <a:schemeClr val="tx1"/>
                </a:solidFill>
              </a:rPr>
              <a:t>/learning</a:t>
            </a:r>
          </a:p>
        </p:txBody>
      </p:sp>
    </p:spTree>
    <p:extLst>
      <p:ext uri="{BB962C8B-B14F-4D97-AF65-F5344CB8AC3E}">
        <p14:creationId xmlns:p14="http://schemas.microsoft.com/office/powerpoint/2010/main" val="6824328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2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25.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24.png"/><Relationship Id="rId5" Type="http://schemas.openxmlformats.org/officeDocument/2006/relationships/slideLayout" Target="../slideLayouts/slideLayout57.xml"/><Relationship Id="rId10" Type="http://schemas.openxmlformats.org/officeDocument/2006/relationships/theme" Target="../theme/theme3.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ge Title">
            <a:extLst>
              <a:ext uri="{FF2B5EF4-FFF2-40B4-BE49-F238E27FC236}">
                <a16:creationId xmlns:a16="http://schemas.microsoft.com/office/drawing/2014/main" id="{2605799E-3C53-A84D-9EE0-17323F529908}"/>
              </a:ext>
            </a:extLst>
          </p:cNvPr>
          <p:cNvSpPr>
            <a:spLocks noGrp="1"/>
          </p:cNvSpPr>
          <p:nvPr>
            <p:ph type="title"/>
          </p:nvPr>
        </p:nvSpPr>
        <p:spPr>
          <a:xfrm>
            <a:off x="390939"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Page copy">
            <a:extLst>
              <a:ext uri="{FF2B5EF4-FFF2-40B4-BE49-F238E27FC236}">
                <a16:creationId xmlns:a16="http://schemas.microsoft.com/office/drawing/2014/main" id="{987F9996-A406-314D-BFF7-25EC3CE26BA0}"/>
              </a:ext>
            </a:extLst>
          </p:cNvPr>
          <p:cNvSpPr>
            <a:spLocks noGrp="1"/>
          </p:cNvSpPr>
          <p:nvPr>
            <p:ph type="body" idx="1"/>
          </p:nvPr>
        </p:nvSpPr>
        <p:spPr>
          <a:xfrm>
            <a:off x="390939"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12">
            <a:extLst>
              <a:ext uri="{FF2B5EF4-FFF2-40B4-BE49-F238E27FC236}">
                <a16:creationId xmlns:a16="http://schemas.microsoft.com/office/drawing/2014/main" id="{006EFD54-0B76-9142-B3BA-8C5FA2817BFB}"/>
              </a:ext>
            </a:extLst>
          </p:cNvPr>
          <p:cNvSpPr>
            <a:spLocks noGrp="1"/>
          </p:cNvSpPr>
          <p:nvPr>
            <p:ph type="ftr" sz="quarter" idx="3"/>
          </p:nvPr>
        </p:nvSpPr>
        <p:spPr>
          <a:xfrm>
            <a:off x="280515" y="6127750"/>
            <a:ext cx="11503497" cy="365125"/>
          </a:xfrm>
          <a:prstGeom prst="rect">
            <a:avLst/>
          </a:prstGeom>
        </p:spPr>
        <p:txBody>
          <a:bodyPr vert="horz" lIns="91440" tIns="45720" rIns="91440" bIns="45720" rtlCol="0" anchor="ctr"/>
          <a:lstStyle>
            <a:lvl1pPr algn="l">
              <a:defRPr sz="1200" b="1" i="0">
                <a:solidFill>
                  <a:schemeClr val="tx1"/>
                </a:solidFill>
                <a:latin typeface="Montserrat" pitchFamily="2" charset="77"/>
              </a:defRPr>
            </a:lvl1pPr>
          </a:lstStyle>
          <a:p>
            <a:r>
              <a:rPr lang="en-US"/>
              <a:t>Campaigning</a:t>
            </a:r>
          </a:p>
        </p:txBody>
      </p:sp>
    </p:spTree>
    <p:extLst>
      <p:ext uri="{BB962C8B-B14F-4D97-AF65-F5344CB8AC3E}">
        <p14:creationId xmlns:p14="http://schemas.microsoft.com/office/powerpoint/2010/main" val="1730777991"/>
      </p:ext>
    </p:extLst>
  </p:cSld>
  <p:clrMap bg1="lt1" tx1="dk1" bg2="lt2" tx2="dk2" accent1="accent1" accent2="accent2" accent3="accent3" accent4="accent4" accent5="accent5" accent6="accent6" hlink="hlink" folHlink="folHlink"/>
  <p:sldLayoutIdLst>
    <p:sldLayoutId id="2147483692" r:id="rId1"/>
    <p:sldLayoutId id="2147483691" r:id="rId2"/>
    <p:sldLayoutId id="2147483649" r:id="rId3"/>
    <p:sldLayoutId id="2147484117" r:id="rId4"/>
    <p:sldLayoutId id="2147483650" r:id="rId5"/>
    <p:sldLayoutId id="2147483683" r:id="rId6"/>
    <p:sldLayoutId id="2147483661" r:id="rId7"/>
    <p:sldLayoutId id="2147483686" r:id="rId8"/>
    <p:sldLayoutId id="2147483662" r:id="rId9"/>
    <p:sldLayoutId id="2147483684" r:id="rId10"/>
    <p:sldLayoutId id="2147483663" r:id="rId11"/>
    <p:sldLayoutId id="2147483685" r:id="rId12"/>
    <p:sldLayoutId id="2147483651" r:id="rId13"/>
    <p:sldLayoutId id="2147483665" r:id="rId14"/>
    <p:sldLayoutId id="2147483671" r:id="rId15"/>
    <p:sldLayoutId id="2147483667" r:id="rId16"/>
    <p:sldLayoutId id="2147483672" r:id="rId17"/>
    <p:sldLayoutId id="2147484118" r:id="rId18"/>
    <p:sldLayoutId id="2147483664" r:id="rId19"/>
    <p:sldLayoutId id="2147483666" r:id="rId20"/>
    <p:sldLayoutId id="2147483652" r:id="rId21"/>
    <p:sldLayoutId id="2147483681" r:id="rId22"/>
    <p:sldLayoutId id="2147483669" r:id="rId23"/>
    <p:sldLayoutId id="2147483668" r:id="rId24"/>
    <p:sldLayoutId id="2147483670" r:id="rId25"/>
    <p:sldLayoutId id="2147483676" r:id="rId26"/>
    <p:sldLayoutId id="2147483675" r:id="rId27"/>
    <p:sldLayoutId id="2147483674" r:id="rId28"/>
    <p:sldLayoutId id="2147483679" r:id="rId29"/>
    <p:sldLayoutId id="2147483687" r:id="rId30"/>
    <p:sldLayoutId id="2147484119" r:id="rId31"/>
    <p:sldLayoutId id="2147483688" r:id="rId32"/>
    <p:sldLayoutId id="2147483680" r:id="rId33"/>
    <p:sldLayoutId id="2147483689" r:id="rId34"/>
    <p:sldLayoutId id="2147483678" r:id="rId35"/>
    <p:sldLayoutId id="2147483690" r:id="rId36"/>
    <p:sldLayoutId id="2147483693" r:id="rId37"/>
    <p:sldLayoutId id="2147483694" r:id="rId38"/>
    <p:sldLayoutId id="2147483695" r:id="rId39"/>
    <p:sldLayoutId id="2147483696" r:id="rId40"/>
  </p:sldLayoutIdLst>
  <p:hf sldNum="0" hdr="0" dt="0"/>
  <p:txStyles>
    <p:titleStyle>
      <a:lvl1pPr algn="l" defTabSz="914400" rtl="0" eaLnBrk="1" latinLnBrk="0" hangingPunct="1">
        <a:lnSpc>
          <a:spcPct val="90000"/>
        </a:lnSpc>
        <a:spcBef>
          <a:spcPct val="0"/>
        </a:spcBef>
        <a:buNone/>
        <a:defRPr sz="4200" b="1" i="0" kern="1200">
          <a:solidFill>
            <a:schemeClr val="tx1">
              <a:lumMod val="95000"/>
              <a:lumOff val="5000"/>
            </a:schemeClr>
          </a:solidFill>
          <a:latin typeface="Montserrat ExtraBold" pitchFamily="2" charset="77"/>
          <a:ea typeface="+mj-ea"/>
          <a:cs typeface="+mj-cs"/>
        </a:defRPr>
      </a:lvl1pPr>
    </p:titleStyle>
    <p:body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3" userDrawn="1">
          <p15:clr>
            <a:srgbClr val="F26B43"/>
          </p15:clr>
        </p15:guide>
        <p15:guide id="2" pos="234" userDrawn="1">
          <p15:clr>
            <a:srgbClr val="F26B43"/>
          </p15:clr>
        </p15:guide>
        <p15:guide id="3" orient="horz" pos="300" userDrawn="1">
          <p15:clr>
            <a:srgbClr val="F26B43"/>
          </p15:clr>
        </p15:guide>
        <p15:guide id="4" orient="horz" pos="4110" userDrawn="1">
          <p15:clr>
            <a:srgbClr val="F26B43"/>
          </p15:clr>
        </p15:guide>
        <p15:guide id="5" pos="3840"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423105-BB51-43C2-8C62-4D54B0E08CB7}"/>
              </a:ext>
            </a:extLst>
          </p:cNvPr>
          <p:cNvPicPr>
            <a:picLocks noChangeAspect="1"/>
          </p:cNvPicPr>
          <p:nvPr userDrawn="1"/>
        </p:nvPicPr>
        <p:blipFill>
          <a:blip r:embed="rId14"/>
          <a:srcRect/>
          <a:stretch/>
        </p:blipFill>
        <p:spPr>
          <a:xfrm>
            <a:off x="360360" y="6136255"/>
            <a:ext cx="2244712" cy="360000"/>
          </a:xfrm>
          <a:prstGeom prst="rect">
            <a:avLst/>
          </a:prstGeom>
        </p:spPr>
      </p:pic>
    </p:spTree>
    <p:extLst>
      <p:ext uri="{BB962C8B-B14F-4D97-AF65-F5344CB8AC3E}">
        <p14:creationId xmlns:p14="http://schemas.microsoft.com/office/powerpoint/2010/main" val="2232543518"/>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 id="2147484136" r:id="rId5"/>
    <p:sldLayoutId id="2147484137" r:id="rId6"/>
    <p:sldLayoutId id="2147484138" r:id="rId7"/>
    <p:sldLayoutId id="2147484139" r:id="rId8"/>
    <p:sldLayoutId id="2147484143" r:id="rId9"/>
    <p:sldLayoutId id="2147484140" r:id="rId10"/>
    <p:sldLayoutId id="2147484141" r:id="rId11"/>
    <p:sldLayoutId id="214748414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p15:clr>
            <a:srgbClr val="FFFFFF"/>
          </p15:clr>
        </p15:guide>
        <p15:guide id="2" orient="horz" pos="210">
          <p15:clr>
            <a:srgbClr val="FFFFFF"/>
          </p15:clr>
        </p15:guide>
        <p15:guide id="3" orient="horz" pos="3657">
          <p15:clr>
            <a:srgbClr val="F26B43"/>
          </p15:clr>
        </p15:guide>
        <p15:guide id="4" orient="horz" pos="2160">
          <p15:clr>
            <a:srgbClr val="FFFFFF"/>
          </p15:clr>
        </p15:guide>
        <p15:guide id="5" pos="3863">
          <p15:clr>
            <a:srgbClr val="FFFFFF"/>
          </p15:clr>
        </p15:guide>
        <p15:guide id="6" pos="7446">
          <p15:clr>
            <a:srgbClr val="FFFFFF"/>
          </p15:clr>
        </p15:guide>
        <p15:guide id="7" orient="horz" pos="1230">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C90774"/>
        </a:solidFill>
        <a:effectLst/>
      </p:bgPr>
    </p:bg>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1312A811-944E-4DDB-A10C-B2BA3EE0A853}"/>
              </a:ext>
            </a:extLst>
          </p:cNvPr>
          <p:cNvPicPr>
            <a:picLocks noChangeAspect="1"/>
          </p:cNvPicPr>
          <p:nvPr userDrawn="1"/>
        </p:nvPicPr>
        <p:blipFill>
          <a:blip r:embed="rId11">
            <a:alphaModFix/>
          </a:blip>
          <a:stretch>
            <a:fillRect/>
          </a:stretch>
        </p:blipFill>
        <p:spPr>
          <a:xfrm>
            <a:off x="360360" y="6136255"/>
            <a:ext cx="2244705" cy="360000"/>
          </a:xfrm>
          <a:prstGeom prst="rect">
            <a:avLst/>
          </a:prstGeom>
          <a:noFill/>
          <a:ln>
            <a:noFill/>
          </a:ln>
        </p:spPr>
      </p:pic>
      <p:pic>
        <p:nvPicPr>
          <p:cNvPr id="3" name="Picture 2">
            <a:extLst>
              <a:ext uri="{FF2B5EF4-FFF2-40B4-BE49-F238E27FC236}">
                <a16:creationId xmlns:a16="http://schemas.microsoft.com/office/drawing/2014/main" id="{B9FA36A6-D0AC-47D1-AC5D-0819344313CB}"/>
              </a:ext>
            </a:extLst>
          </p:cNvPr>
          <p:cNvPicPr>
            <a:picLocks noChangeAspect="1"/>
          </p:cNvPicPr>
          <p:nvPr userDrawn="1"/>
        </p:nvPicPr>
        <p:blipFill>
          <a:blip r:embed="rId12"/>
          <a:stretch>
            <a:fillRect/>
          </a:stretch>
        </p:blipFill>
        <p:spPr>
          <a:xfrm>
            <a:off x="5688000" y="0"/>
            <a:ext cx="6516927" cy="6858000"/>
          </a:xfrm>
          <a:prstGeom prst="rect">
            <a:avLst/>
          </a:prstGeom>
        </p:spPr>
      </p:pic>
    </p:spTree>
    <p:extLst>
      <p:ext uri="{BB962C8B-B14F-4D97-AF65-F5344CB8AC3E}">
        <p14:creationId xmlns:p14="http://schemas.microsoft.com/office/powerpoint/2010/main" val="1953722420"/>
      </p:ext>
    </p:extLst>
  </p:cSld>
  <p:clrMap bg1="lt1" tx1="dk1" bg2="lt2" tx2="dk2" accent1="accent1" accent2="accent2" accent3="accent3" accent4="accent4" accent5="accent5" accent6="accent6" hlink="hlink" folHlink="folHlink"/>
  <p:sldLayoutIdLst>
    <p:sldLayoutId id="2147483721" r:id="rId1"/>
    <p:sldLayoutId id="2147483720" r:id="rId2"/>
    <p:sldLayoutId id="2147483673" r:id="rId3"/>
    <p:sldLayoutId id="2147483718" r:id="rId4"/>
    <p:sldLayoutId id="2147483703" r:id="rId5"/>
    <p:sldLayoutId id="2147484128" r:id="rId6"/>
    <p:sldLayoutId id="2147484129" r:id="rId7"/>
    <p:sldLayoutId id="2147483698" r:id="rId8"/>
    <p:sldLayoutId id="214748369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34" userDrawn="1">
          <p15:clr>
            <a:srgbClr val="FFFFFF"/>
          </p15:clr>
        </p15:guide>
        <p15:guide id="2" orient="horz" pos="210" userDrawn="1">
          <p15:clr>
            <a:srgbClr val="FFFFFF"/>
          </p15:clr>
        </p15:guide>
        <p15:guide id="3" orient="horz" pos="3634" userDrawn="1">
          <p15:clr>
            <a:srgbClr val="FFFFFF"/>
          </p15:clr>
        </p15:guide>
        <p15:guide id="4" pos="3840" userDrawn="1">
          <p15:clr>
            <a:srgbClr val="FFFFFF"/>
          </p15:clr>
        </p15:guide>
        <p15:guide id="5" orient="horz" pos="2160" userDrawn="1">
          <p15:clr>
            <a:srgbClr val="FFFFFF"/>
          </p15:clr>
        </p15:guide>
        <p15:guide id="6" orient="horz" pos="1230" userDrawn="1">
          <p15:clr>
            <a:srgbClr val="A4A3A4"/>
          </p15:clr>
        </p15:guide>
        <p15:guide id="7" pos="3613" userDrawn="1">
          <p15:clr>
            <a:srgbClr val="FFFFFF"/>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4.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82BFFC07-E828-EB4C-ACED-BFD41C5FC9C3}"/>
              </a:ext>
              <a:ext uri="{C183D7F6-B498-43B3-948B-1728B52AA6E4}">
                <adec:decorative xmlns:adec="http://schemas.microsoft.com/office/drawing/2017/decorative" val="1"/>
              </a:ext>
            </a:extLst>
          </p:cNvPr>
          <p:cNvSpPr>
            <a:spLocks noGrp="1"/>
          </p:cNvSpPr>
          <p:nvPr>
            <p:ph type="body" sz="quarter" idx="15"/>
          </p:nvPr>
        </p:nvSpPr>
        <p:spPr/>
        <p:txBody>
          <a:bodyPr/>
          <a:lstStyle/>
          <a:p>
            <a:r>
              <a:rPr lang="en-US" dirty="0"/>
              <a:t>WELCOME TO YOUR VOTE</a:t>
            </a:r>
          </a:p>
        </p:txBody>
      </p:sp>
      <p:sp>
        <p:nvSpPr>
          <p:cNvPr id="17" name="Text Placeholder 16">
            <a:extLst>
              <a:ext uri="{FF2B5EF4-FFF2-40B4-BE49-F238E27FC236}">
                <a16:creationId xmlns:a16="http://schemas.microsoft.com/office/drawing/2014/main" id="{E8537B87-F8BE-BB41-9DCC-C33CAA9F66AF}"/>
              </a:ext>
              <a:ext uri="{C183D7F6-B498-43B3-948B-1728B52AA6E4}">
                <adec:decorative xmlns:adec="http://schemas.microsoft.com/office/drawing/2017/decorative" val="1"/>
              </a:ext>
            </a:extLst>
          </p:cNvPr>
          <p:cNvSpPr>
            <a:spLocks noGrp="1"/>
          </p:cNvSpPr>
          <p:nvPr>
            <p:ph type="body" sz="quarter" idx="10"/>
          </p:nvPr>
        </p:nvSpPr>
        <p:spPr/>
        <p:txBody>
          <a:bodyPr/>
          <a:lstStyle/>
          <a:p>
            <a:r>
              <a:rPr lang="en-US" dirty="0"/>
              <a:t>WELCOME TO</a:t>
            </a:r>
          </a:p>
          <a:p>
            <a:endParaRPr lang="en-US" dirty="0"/>
          </a:p>
        </p:txBody>
      </p:sp>
      <p:sp>
        <p:nvSpPr>
          <p:cNvPr id="18" name="Text Placeholder 17">
            <a:extLst>
              <a:ext uri="{FF2B5EF4-FFF2-40B4-BE49-F238E27FC236}">
                <a16:creationId xmlns:a16="http://schemas.microsoft.com/office/drawing/2014/main" id="{90C3D47D-8DE8-4B4A-B982-F96FD4FA9DC4}"/>
              </a:ext>
              <a:ext uri="{C183D7F6-B498-43B3-948B-1728B52AA6E4}">
                <adec:decorative xmlns:adec="http://schemas.microsoft.com/office/drawing/2017/decorative" val="1"/>
              </a:ext>
            </a:extLst>
          </p:cNvPr>
          <p:cNvSpPr>
            <a:spLocks noGrp="1"/>
          </p:cNvSpPr>
          <p:nvPr>
            <p:ph type="body" sz="quarter" idx="11"/>
          </p:nvPr>
        </p:nvSpPr>
        <p:spPr/>
        <p:txBody>
          <a:bodyPr/>
          <a:lstStyle/>
          <a:p>
            <a:r>
              <a:rPr lang="en-US" dirty="0"/>
              <a:t>WELCOME TO</a:t>
            </a:r>
          </a:p>
          <a:p>
            <a:endParaRPr lang="en-US" dirty="0"/>
          </a:p>
        </p:txBody>
      </p:sp>
      <p:sp>
        <p:nvSpPr>
          <p:cNvPr id="19" name="Text Placeholder 18">
            <a:extLst>
              <a:ext uri="{FF2B5EF4-FFF2-40B4-BE49-F238E27FC236}">
                <a16:creationId xmlns:a16="http://schemas.microsoft.com/office/drawing/2014/main" id="{8BE40216-F82A-DA42-B70D-D53A9D8A3E2B}"/>
              </a:ext>
              <a:ext uri="{C183D7F6-B498-43B3-948B-1728B52AA6E4}">
                <adec:decorative xmlns:adec="http://schemas.microsoft.com/office/drawing/2017/decorative" val="1"/>
              </a:ext>
            </a:extLst>
          </p:cNvPr>
          <p:cNvSpPr>
            <a:spLocks noGrp="1"/>
          </p:cNvSpPr>
          <p:nvPr>
            <p:ph type="body" sz="quarter" idx="12"/>
          </p:nvPr>
        </p:nvSpPr>
        <p:spPr/>
        <p:txBody>
          <a:bodyPr/>
          <a:lstStyle/>
          <a:p>
            <a:r>
              <a:rPr lang="en-US" dirty="0"/>
              <a:t>WELCOME TO</a:t>
            </a:r>
          </a:p>
          <a:p>
            <a:endParaRPr lang="en-US" dirty="0"/>
          </a:p>
        </p:txBody>
      </p:sp>
      <p:sp>
        <p:nvSpPr>
          <p:cNvPr id="20" name="Text Placeholder 19">
            <a:extLst>
              <a:ext uri="{FF2B5EF4-FFF2-40B4-BE49-F238E27FC236}">
                <a16:creationId xmlns:a16="http://schemas.microsoft.com/office/drawing/2014/main" id="{400F8EB5-6449-5A4F-9096-5C0771BAAA73}"/>
              </a:ext>
              <a:ext uri="{C183D7F6-B498-43B3-948B-1728B52AA6E4}">
                <adec:decorative xmlns:adec="http://schemas.microsoft.com/office/drawing/2017/decorative" val="1"/>
              </a:ext>
            </a:extLst>
          </p:cNvPr>
          <p:cNvSpPr>
            <a:spLocks noGrp="1"/>
          </p:cNvSpPr>
          <p:nvPr>
            <p:ph type="body" sz="quarter" idx="13"/>
          </p:nvPr>
        </p:nvSpPr>
        <p:spPr/>
        <p:txBody>
          <a:bodyPr/>
          <a:lstStyle/>
          <a:p>
            <a:r>
              <a:rPr lang="en-US" dirty="0"/>
              <a:t>WELCOME TO</a:t>
            </a:r>
          </a:p>
          <a:p>
            <a:endParaRPr lang="en-US" dirty="0"/>
          </a:p>
        </p:txBody>
      </p:sp>
      <p:sp>
        <p:nvSpPr>
          <p:cNvPr id="21" name="Text Placeholder 20">
            <a:extLst>
              <a:ext uri="{FF2B5EF4-FFF2-40B4-BE49-F238E27FC236}">
                <a16:creationId xmlns:a16="http://schemas.microsoft.com/office/drawing/2014/main" id="{8656454A-882D-DC4C-86C5-6035E61BE90B}"/>
              </a:ext>
              <a:ext uri="{C183D7F6-B498-43B3-948B-1728B52AA6E4}">
                <adec:decorative xmlns:adec="http://schemas.microsoft.com/office/drawing/2017/decorative" val="1"/>
              </a:ext>
            </a:extLst>
          </p:cNvPr>
          <p:cNvSpPr>
            <a:spLocks noGrp="1"/>
          </p:cNvSpPr>
          <p:nvPr>
            <p:ph type="body" sz="quarter" idx="14"/>
          </p:nvPr>
        </p:nvSpPr>
        <p:spPr/>
        <p:txBody>
          <a:bodyPr/>
          <a:lstStyle/>
          <a:p>
            <a:r>
              <a:rPr lang="en-US" dirty="0"/>
              <a:t>WELCOME TO</a:t>
            </a:r>
          </a:p>
        </p:txBody>
      </p:sp>
      <p:sp>
        <p:nvSpPr>
          <p:cNvPr id="8" name="Content Placeholder 2">
            <a:extLst>
              <a:ext uri="{C183D7F6-B498-43B3-948B-1728B52AA6E4}">
                <adec:decorative xmlns:adec="http://schemas.microsoft.com/office/drawing/2017/decorative" val="1"/>
              </a:ext>
            </a:extLst>
          </p:cNvPr>
          <p:cNvSpPr>
            <a:spLocks noGrp="1"/>
          </p:cNvSpPr>
          <p:nvPr>
            <p:ph idx="1"/>
          </p:nvPr>
        </p:nvSpPr>
        <p:spPr>
          <a:xfrm>
            <a:off x="659241" y="5153139"/>
            <a:ext cx="5257800" cy="796938"/>
          </a:xfrm>
        </p:spPr>
        <p:txBody>
          <a:bodyPr vert="horz" lIns="91440" tIns="45720" rIns="91440" bIns="45720" rtlCol="0" anchor="t">
            <a:noAutofit/>
          </a:bodyPr>
          <a:lstStyle/>
          <a:p>
            <a:r>
              <a:rPr lang="en-GB" dirty="0">
                <a:latin typeface="Montserrat"/>
                <a:cs typeface="Futura Medium"/>
              </a:rPr>
              <a:t>Senedd Election 2026:</a:t>
            </a:r>
            <a:br>
              <a:rPr lang="en-GB" dirty="0">
                <a:latin typeface="Montserrat"/>
                <a:cs typeface="Futura Medium"/>
              </a:rPr>
            </a:br>
            <a:r>
              <a:rPr lang="en-GB" dirty="0">
                <a:latin typeface="Montserrat"/>
                <a:cs typeface="Futura Medium"/>
              </a:rPr>
              <a:t>Short Activities</a:t>
            </a:r>
          </a:p>
        </p:txBody>
      </p:sp>
    </p:spTree>
    <p:extLst>
      <p:ext uri="{BB962C8B-B14F-4D97-AF65-F5344CB8AC3E}">
        <p14:creationId xmlns:p14="http://schemas.microsoft.com/office/powerpoint/2010/main" val="366425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FAF0-C3C7-C288-8691-7EF80B5457E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20A9643-372F-B045-63AB-263FD65BF131}"/>
              </a:ext>
            </a:extLst>
          </p:cNvPr>
          <p:cNvSpPr>
            <a:spLocks noGrp="1"/>
          </p:cNvSpPr>
          <p:nvPr>
            <p:ph type="title"/>
          </p:nvPr>
        </p:nvSpPr>
        <p:spPr>
          <a:xfrm>
            <a:off x="280516" y="389299"/>
            <a:ext cx="6713625" cy="2924269"/>
          </a:xfrm>
        </p:spPr>
        <p:txBody>
          <a:bodyPr anchor="t">
            <a:normAutofit fontScale="90000"/>
          </a:bodyPr>
          <a:lstStyle/>
          <a:p>
            <a:r>
              <a:rPr lang="en-GB" dirty="0">
                <a:latin typeface="Montserrat ExtraBold"/>
              </a:rPr>
              <a:t>3. You can vote in Senedd elections when you're 14.</a:t>
            </a:r>
          </a:p>
        </p:txBody>
      </p:sp>
      <p:sp>
        <p:nvSpPr>
          <p:cNvPr id="6" name="Footer Placeholder 5">
            <a:extLst>
              <a:ext uri="{FF2B5EF4-FFF2-40B4-BE49-F238E27FC236}">
                <a16:creationId xmlns:a16="http://schemas.microsoft.com/office/drawing/2014/main" id="{2BB122ED-752E-378C-DE18-4D96B1D23B1B}"/>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4" name="Title 6">
            <a:extLst>
              <a:ext uri="{FF2B5EF4-FFF2-40B4-BE49-F238E27FC236}">
                <a16:creationId xmlns:a16="http://schemas.microsoft.com/office/drawing/2014/main" id="{125095C3-B56B-18E6-D104-C56186255AFC}"/>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False</a:t>
            </a:r>
            <a:r>
              <a:rPr lang="en-GB" b="0">
                <a:solidFill>
                  <a:schemeClr val="bg1"/>
                </a:solidFill>
              </a:rPr>
              <a:t>✘</a:t>
            </a:r>
            <a:r>
              <a:rPr lang="en-GB">
                <a:solidFill>
                  <a:schemeClr val="bg1"/>
                </a:solidFill>
              </a:rPr>
              <a:t> </a:t>
            </a:r>
          </a:p>
        </p:txBody>
      </p:sp>
    </p:spTree>
    <p:extLst>
      <p:ext uri="{BB962C8B-B14F-4D97-AF65-F5344CB8AC3E}">
        <p14:creationId xmlns:p14="http://schemas.microsoft.com/office/powerpoint/2010/main" val="2727932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7FA35-401E-B2C6-0E41-4A24D20866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D13EE21-AE9F-AA3D-75E0-FCB24A804019}"/>
              </a:ext>
            </a:extLst>
          </p:cNvPr>
          <p:cNvSpPr>
            <a:spLocks noGrp="1"/>
          </p:cNvSpPr>
          <p:nvPr>
            <p:ph type="title"/>
          </p:nvPr>
        </p:nvSpPr>
        <p:spPr>
          <a:xfrm>
            <a:off x="280516" y="389299"/>
            <a:ext cx="6713625" cy="2924269"/>
          </a:xfrm>
        </p:spPr>
        <p:txBody>
          <a:bodyPr anchor="t">
            <a:normAutofit fontScale="90000"/>
          </a:bodyPr>
          <a:lstStyle/>
          <a:p>
            <a:r>
              <a:rPr lang="en-GB" dirty="0">
                <a:latin typeface="Montserrat ExtraBold"/>
              </a:rPr>
              <a:t>3. You must be 16 to vote in Senedd elections. You can register when you're 14.</a:t>
            </a:r>
          </a:p>
        </p:txBody>
      </p:sp>
      <p:sp>
        <p:nvSpPr>
          <p:cNvPr id="6" name="Footer Placeholder 5">
            <a:extLst>
              <a:ext uri="{FF2B5EF4-FFF2-40B4-BE49-F238E27FC236}">
                <a16:creationId xmlns:a16="http://schemas.microsoft.com/office/drawing/2014/main" id="{83EC3662-04EC-944F-8B26-E7E12195EE45}"/>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4" name="Title 6">
            <a:extLst>
              <a:ext uri="{FF2B5EF4-FFF2-40B4-BE49-F238E27FC236}">
                <a16:creationId xmlns:a16="http://schemas.microsoft.com/office/drawing/2014/main" id="{72F1D0D5-5815-9BE0-64B1-4A18E6D30492}"/>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False</a:t>
            </a:r>
            <a:r>
              <a:rPr lang="en-GB" b="0">
                <a:solidFill>
                  <a:schemeClr val="bg1"/>
                </a:solidFill>
              </a:rPr>
              <a:t>✘</a:t>
            </a:r>
            <a:r>
              <a:rPr lang="en-GB">
                <a:solidFill>
                  <a:schemeClr val="bg1"/>
                </a:solidFill>
              </a:rPr>
              <a:t> </a:t>
            </a:r>
          </a:p>
        </p:txBody>
      </p:sp>
    </p:spTree>
    <p:extLst>
      <p:ext uri="{BB962C8B-B14F-4D97-AF65-F5344CB8AC3E}">
        <p14:creationId xmlns:p14="http://schemas.microsoft.com/office/powerpoint/2010/main" val="3464958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04E17-93EF-09D7-D9BE-C18CD4CE03F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DF128FA-6030-AB28-3CD4-7AD4D264267F}"/>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4. In Senedd elections, you vote for a political party or independent candidate.</a:t>
            </a:r>
            <a:endParaRPr lang="en-GB" sz="5400" dirty="0"/>
          </a:p>
        </p:txBody>
      </p:sp>
      <p:sp>
        <p:nvSpPr>
          <p:cNvPr id="6" name="Footer Placeholder 5">
            <a:extLst>
              <a:ext uri="{FF2B5EF4-FFF2-40B4-BE49-F238E27FC236}">
                <a16:creationId xmlns:a16="http://schemas.microsoft.com/office/drawing/2014/main" id="{7F5CC9DB-00C5-5AB4-7201-A859A6235EAD}"/>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164033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E0732-9E32-5B9C-250D-99ADC577F1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BE7DE5-B1F9-AF95-0FFD-DA52083C3091}"/>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4. In Senedd elections, you vote for a political party or independent candidate.</a:t>
            </a:r>
            <a:endParaRPr lang="en-GB" sz="5400" dirty="0"/>
          </a:p>
        </p:txBody>
      </p:sp>
      <p:sp>
        <p:nvSpPr>
          <p:cNvPr id="6" name="Footer Placeholder 5">
            <a:extLst>
              <a:ext uri="{FF2B5EF4-FFF2-40B4-BE49-F238E27FC236}">
                <a16:creationId xmlns:a16="http://schemas.microsoft.com/office/drawing/2014/main" id="{4E93FD81-9F25-6B14-7B71-D7F3517BA58D}"/>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3251A5BB-9C63-C67C-87B1-8924F3A343CE}"/>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389923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AABEB-795C-F088-5F55-065C8E99837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475AFDD-A5A1-8025-80A9-B757EC03FDC4}"/>
              </a:ext>
            </a:extLst>
          </p:cNvPr>
          <p:cNvSpPr>
            <a:spLocks noGrp="1"/>
          </p:cNvSpPr>
          <p:nvPr>
            <p:ph type="title"/>
          </p:nvPr>
        </p:nvSpPr>
        <p:spPr>
          <a:xfrm>
            <a:off x="280516" y="389299"/>
            <a:ext cx="6332625" cy="4217459"/>
          </a:xfrm>
        </p:spPr>
        <p:txBody>
          <a:bodyPr anchor="t">
            <a:normAutofit/>
          </a:bodyPr>
          <a:lstStyle/>
          <a:p>
            <a:r>
              <a:rPr lang="en-GB" sz="5400" dirty="0">
                <a:latin typeface="Montserrat ExtraBold"/>
              </a:rPr>
              <a:t>5. Each local area in Wales is represented by 5 Members of the Senedd.</a:t>
            </a:r>
            <a:endParaRPr lang="en-GB" sz="5400" dirty="0"/>
          </a:p>
        </p:txBody>
      </p:sp>
      <p:sp>
        <p:nvSpPr>
          <p:cNvPr id="6" name="Footer Placeholder 5">
            <a:extLst>
              <a:ext uri="{FF2B5EF4-FFF2-40B4-BE49-F238E27FC236}">
                <a16:creationId xmlns:a16="http://schemas.microsoft.com/office/drawing/2014/main" id="{4015F9FB-06F1-7A48-A4C8-8F9D34F1349A}"/>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796980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1A01-823A-234B-0C12-46D7E715540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C749667-C048-9DF1-8DE9-FAC473F24EC1}"/>
              </a:ext>
            </a:extLst>
          </p:cNvPr>
          <p:cNvSpPr>
            <a:spLocks noGrp="1"/>
          </p:cNvSpPr>
          <p:nvPr>
            <p:ph type="title"/>
          </p:nvPr>
        </p:nvSpPr>
        <p:spPr>
          <a:xfrm>
            <a:off x="280516" y="389299"/>
            <a:ext cx="6332625" cy="4217459"/>
          </a:xfrm>
        </p:spPr>
        <p:txBody>
          <a:bodyPr anchor="t">
            <a:normAutofit/>
          </a:bodyPr>
          <a:lstStyle/>
          <a:p>
            <a:r>
              <a:rPr lang="en-GB" sz="5400" dirty="0">
                <a:latin typeface="Montserrat ExtraBold"/>
              </a:rPr>
              <a:t>5. Each local area in Wales is represented by 5 Members of the Senedd.</a:t>
            </a:r>
            <a:endParaRPr lang="en-GB" sz="5400" dirty="0"/>
          </a:p>
        </p:txBody>
      </p:sp>
      <p:sp>
        <p:nvSpPr>
          <p:cNvPr id="6" name="Footer Placeholder 5">
            <a:extLst>
              <a:ext uri="{FF2B5EF4-FFF2-40B4-BE49-F238E27FC236}">
                <a16:creationId xmlns:a16="http://schemas.microsoft.com/office/drawing/2014/main" id="{2FBE8114-4C53-6863-47AF-409E0D946FBF}"/>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4D886803-C625-5DC0-015C-9A8BE09B574C}"/>
              </a:ext>
            </a:extLst>
          </p:cNvPr>
          <p:cNvSpPr txBox="1">
            <a:spLocks/>
          </p:cNvSpPr>
          <p:nvPr/>
        </p:nvSpPr>
        <p:spPr>
          <a:xfrm>
            <a:off x="280516" y="4418094"/>
            <a:ext cx="6332625" cy="26859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False</a:t>
            </a:r>
            <a:r>
              <a:rPr lang="en-GB" b="0">
                <a:solidFill>
                  <a:schemeClr val="bg1"/>
                </a:solidFill>
              </a:rPr>
              <a:t>✘</a:t>
            </a:r>
            <a:r>
              <a:rPr lang="en-GB">
                <a:solidFill>
                  <a:schemeClr val="bg1"/>
                </a:solidFill>
              </a:rPr>
              <a:t> </a:t>
            </a:r>
          </a:p>
        </p:txBody>
      </p:sp>
    </p:spTree>
    <p:extLst>
      <p:ext uri="{BB962C8B-B14F-4D97-AF65-F5344CB8AC3E}">
        <p14:creationId xmlns:p14="http://schemas.microsoft.com/office/powerpoint/2010/main" val="283962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E7A11-9AAA-5DDB-240A-EA3E9BE3AAB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2F9164C-43B6-07E5-0FA2-8F3DC43611FB}"/>
              </a:ext>
            </a:extLst>
          </p:cNvPr>
          <p:cNvSpPr>
            <a:spLocks noGrp="1"/>
          </p:cNvSpPr>
          <p:nvPr>
            <p:ph type="title"/>
          </p:nvPr>
        </p:nvSpPr>
        <p:spPr>
          <a:xfrm>
            <a:off x="280516" y="389299"/>
            <a:ext cx="6332625" cy="4217459"/>
          </a:xfrm>
        </p:spPr>
        <p:txBody>
          <a:bodyPr anchor="t">
            <a:normAutofit/>
          </a:bodyPr>
          <a:lstStyle/>
          <a:p>
            <a:r>
              <a:rPr lang="en-GB" sz="5400" dirty="0">
                <a:latin typeface="Montserrat ExtraBold"/>
              </a:rPr>
              <a:t>5. Each local area in Wales is represented by 6 Members of the Senedd.</a:t>
            </a:r>
            <a:endParaRPr lang="en-GB" sz="5400" dirty="0"/>
          </a:p>
        </p:txBody>
      </p:sp>
      <p:sp>
        <p:nvSpPr>
          <p:cNvPr id="6" name="Footer Placeholder 5">
            <a:extLst>
              <a:ext uri="{FF2B5EF4-FFF2-40B4-BE49-F238E27FC236}">
                <a16:creationId xmlns:a16="http://schemas.microsoft.com/office/drawing/2014/main" id="{AA7F0B60-B358-B7EB-1CAB-698C41239D89}"/>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35440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91D98-F7E4-D6DE-4BB5-0278F8560B5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5EF7AFEA-F7F1-EDF7-42A1-898842E0C713}"/>
              </a:ext>
            </a:extLst>
          </p:cNvPr>
          <p:cNvSpPr>
            <a:spLocks noGrp="1"/>
          </p:cNvSpPr>
          <p:nvPr>
            <p:ph type="title"/>
          </p:nvPr>
        </p:nvSpPr>
        <p:spPr>
          <a:xfrm>
            <a:off x="280516" y="389299"/>
            <a:ext cx="6332625" cy="4217459"/>
          </a:xfrm>
        </p:spPr>
        <p:txBody>
          <a:bodyPr anchor="t">
            <a:normAutofit/>
          </a:bodyPr>
          <a:lstStyle/>
          <a:p>
            <a:r>
              <a:rPr lang="en-GB" sz="5400" dirty="0"/>
              <a:t>6. You need to register before you can vote in the election.</a:t>
            </a:r>
          </a:p>
        </p:txBody>
      </p:sp>
      <p:sp>
        <p:nvSpPr>
          <p:cNvPr id="6" name="Footer Placeholder 5">
            <a:extLst>
              <a:ext uri="{FF2B5EF4-FFF2-40B4-BE49-F238E27FC236}">
                <a16:creationId xmlns:a16="http://schemas.microsoft.com/office/drawing/2014/main" id="{EA955199-DE4B-5378-20D8-2CDEBB0A8F21}"/>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764178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7D66D-8B62-92FC-B393-F378D5E2AD7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405BBFD-6F79-A33A-643E-52C714D79FEF}"/>
              </a:ext>
            </a:extLst>
          </p:cNvPr>
          <p:cNvSpPr>
            <a:spLocks noGrp="1"/>
          </p:cNvSpPr>
          <p:nvPr>
            <p:ph type="title"/>
          </p:nvPr>
        </p:nvSpPr>
        <p:spPr>
          <a:xfrm>
            <a:off x="280516" y="389299"/>
            <a:ext cx="6332625" cy="2924269"/>
          </a:xfrm>
        </p:spPr>
        <p:txBody>
          <a:bodyPr anchor="t">
            <a:normAutofit fontScale="90000"/>
          </a:bodyPr>
          <a:lstStyle/>
          <a:p>
            <a:r>
              <a:rPr lang="en-GB" sz="6000" dirty="0"/>
              <a:t>6</a:t>
            </a:r>
            <a:r>
              <a:rPr lang="en-GB" sz="6000"/>
              <a:t>. </a:t>
            </a:r>
            <a:r>
              <a:rPr lang="en-GB" sz="6000" dirty="0"/>
              <a:t>You need to register before you can vote in the election.</a:t>
            </a:r>
            <a:endParaRPr lang="en-GB" dirty="0"/>
          </a:p>
        </p:txBody>
      </p:sp>
      <p:sp>
        <p:nvSpPr>
          <p:cNvPr id="6" name="Footer Placeholder 5">
            <a:extLst>
              <a:ext uri="{FF2B5EF4-FFF2-40B4-BE49-F238E27FC236}">
                <a16:creationId xmlns:a16="http://schemas.microsoft.com/office/drawing/2014/main" id="{9C7CBF74-8A8C-C6C0-F691-34E050B7463B}"/>
              </a:ext>
            </a:extLst>
          </p:cNvPr>
          <p:cNvSpPr>
            <a:spLocks noGrp="1"/>
          </p:cNvSpPr>
          <p:nvPr>
            <p:ph type="ftr" sz="quarter" idx="14"/>
          </p:nvPr>
        </p:nvSpPr>
        <p:spPr/>
        <p:txBody>
          <a:bodyPr/>
          <a:lstStyle/>
          <a:p>
            <a:r>
              <a:rPr lang="en-US">
                <a:latin typeface="Montserrat"/>
              </a:rPr>
              <a:t>2026 Senedd Election – Short Activities</a:t>
            </a:r>
            <a:endParaRPr lang="en-US" b="0"/>
          </a:p>
        </p:txBody>
      </p:sp>
      <p:sp>
        <p:nvSpPr>
          <p:cNvPr id="2" name="Title 6">
            <a:extLst>
              <a:ext uri="{FF2B5EF4-FFF2-40B4-BE49-F238E27FC236}">
                <a16:creationId xmlns:a16="http://schemas.microsoft.com/office/drawing/2014/main" id="{ED96A7AC-8DD0-D913-146D-5ACDCC1BB4DF}"/>
              </a:ext>
            </a:extLst>
          </p:cNvPr>
          <p:cNvSpPr txBox="1">
            <a:spLocks/>
          </p:cNvSpPr>
          <p:nvPr/>
        </p:nvSpPr>
        <p:spPr>
          <a:xfrm>
            <a:off x="280516" y="4354717"/>
            <a:ext cx="6332625" cy="29937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339092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C1944BD-1C14-6F4D-B578-DEC9300185DA}"/>
              </a:ext>
            </a:extLst>
          </p:cNvPr>
          <p:cNvSpPr>
            <a:spLocks noGrp="1"/>
          </p:cNvSpPr>
          <p:nvPr>
            <p:ph type="title"/>
          </p:nvPr>
        </p:nvSpPr>
        <p:spPr/>
        <p:txBody>
          <a:bodyPr/>
          <a:lstStyle/>
          <a:p>
            <a:r>
              <a:rPr lang="en-US" dirty="0">
                <a:latin typeface="Montserrat ExtraBold"/>
              </a:rPr>
              <a:t>Activity 2</a:t>
            </a:r>
            <a:br>
              <a:rPr lang="en-US" dirty="0"/>
            </a:br>
            <a:r>
              <a:rPr lang="en-US" sz="4400" dirty="0">
                <a:solidFill>
                  <a:schemeClr val="bg1"/>
                </a:solidFill>
                <a:latin typeface="Montserrat ExtraBold"/>
              </a:rPr>
              <a:t>Real or rubbish?</a:t>
            </a:r>
            <a:endParaRPr lang="en-US" dirty="0">
              <a:solidFill>
                <a:schemeClr val="bg1"/>
              </a:solidFill>
              <a:latin typeface="Montserrat ExtraBold"/>
            </a:endParaRPr>
          </a:p>
        </p:txBody>
      </p:sp>
      <p:sp>
        <p:nvSpPr>
          <p:cNvPr id="3" name="Footer Placeholder 2">
            <a:extLst>
              <a:ext uri="{FF2B5EF4-FFF2-40B4-BE49-F238E27FC236}">
                <a16:creationId xmlns:a16="http://schemas.microsoft.com/office/drawing/2014/main" id="{1BFA8BD5-B8CC-3049-B26E-3952134A8BFC}"/>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340006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a:xfrm>
            <a:off x="290454" y="467140"/>
            <a:ext cx="9549831" cy="1093304"/>
          </a:xfrm>
        </p:spPr>
        <p:txBody>
          <a:bodyPr>
            <a:normAutofit/>
          </a:bodyPr>
          <a:lstStyle/>
          <a:p>
            <a:r>
              <a:rPr lang="en-US">
                <a:latin typeface="Montserrat ExtraBold"/>
              </a:rPr>
              <a:t>2026 Senedd</a:t>
            </a:r>
            <a:r>
              <a:rPr lang="en-US" dirty="0">
                <a:latin typeface="Montserrat ExtraBold"/>
              </a:rPr>
              <a:t> election</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446538" y="1563167"/>
            <a:ext cx="5212477" cy="2575740"/>
          </a:xfrm>
        </p:spPr>
        <p:txBody>
          <a:bodyPr vert="horz" lIns="180000" tIns="180000" rIns="180000" bIns="180000" rtlCol="0" anchor="t">
            <a:normAutofit/>
          </a:bodyPr>
          <a:lstStyle/>
          <a:p>
            <a:pPr marL="0" indent="0">
              <a:buNone/>
            </a:pPr>
            <a:r>
              <a:rPr lang="en-GB" sz="1800" dirty="0">
                <a:latin typeface="Montserrat"/>
                <a:cs typeface="Futura Medium"/>
              </a:rPr>
              <a:t>What’s going to happen? </a:t>
            </a:r>
          </a:p>
          <a:p>
            <a:r>
              <a:rPr lang="en-GB" sz="1800" b="0" dirty="0">
                <a:latin typeface="Montserrat"/>
                <a:cs typeface="Futura Medium"/>
              </a:rPr>
              <a:t>The Senedd election will take place on Thursday 7 May 2026</a:t>
            </a:r>
          </a:p>
          <a:p>
            <a:r>
              <a:rPr lang="en-GB" sz="1800" b="0">
                <a:latin typeface="Montserrat"/>
                <a:cs typeface="Futura Medium"/>
              </a:rPr>
              <a:t>You can vote if you're aged 16 and over on election day and live in Wales </a:t>
            </a:r>
          </a:p>
          <a:p>
            <a:r>
              <a:rPr lang="en-GB" sz="1800" b="0" dirty="0">
                <a:latin typeface="Montserrat"/>
                <a:cs typeface="Futura Medium"/>
              </a:rPr>
              <a:t>To cast your vote, you must register to vote by midnight</a:t>
            </a:r>
            <a:r>
              <a:rPr lang="en-GB" sz="1800" b="0" dirty="0">
                <a:solidFill>
                  <a:schemeClr val="tx1"/>
                </a:solidFill>
                <a:latin typeface="Montserrat"/>
                <a:cs typeface="Futura Medium"/>
              </a:rPr>
              <a:t> on 20 April 2026 </a:t>
            </a:r>
            <a:endParaRPr lang="en-GB" sz="1800" b="0">
              <a:solidFill>
                <a:schemeClr val="tx1"/>
              </a:solidFill>
            </a:endParaRP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dirty="0">
                <a:latin typeface="Montserrat"/>
              </a:rPr>
              <a:t>Short Activities</a:t>
            </a:r>
            <a:endParaRPr lang="en-US" dirty="0"/>
          </a:p>
        </p:txBody>
      </p:sp>
      <p:sp>
        <p:nvSpPr>
          <p:cNvPr id="12" name="Text Placeholder 5">
            <a:extLst>
              <a:ext uri="{FF2B5EF4-FFF2-40B4-BE49-F238E27FC236}">
                <a16:creationId xmlns:a16="http://schemas.microsoft.com/office/drawing/2014/main" id="{F2079B42-33D0-C148-A7B0-DBE3CF4FE0C7}"/>
              </a:ext>
            </a:extLst>
          </p:cNvPr>
          <p:cNvSpPr txBox="1">
            <a:spLocks/>
          </p:cNvSpPr>
          <p:nvPr/>
        </p:nvSpPr>
        <p:spPr>
          <a:xfrm>
            <a:off x="5915485" y="1563167"/>
            <a:ext cx="5157393" cy="2575739"/>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latin typeface="Montserrat"/>
                <a:cs typeface="Futura Medium"/>
              </a:rPr>
              <a:t>Why does it matter? </a:t>
            </a:r>
          </a:p>
          <a:p>
            <a:r>
              <a:rPr lang="en-GB" sz="1800" b="0" dirty="0">
                <a:latin typeface="Montserrat"/>
                <a:cs typeface="Futura Medium"/>
              </a:rPr>
              <a:t>The Senedd makes decisions about things that affect you and your community</a:t>
            </a:r>
          </a:p>
          <a:p>
            <a:r>
              <a:rPr lang="en-GB" sz="1800" b="0" dirty="0">
                <a:latin typeface="Montserrat"/>
                <a:cs typeface="Futura Medium"/>
              </a:rPr>
              <a:t>This election is your chance to have a real say and make young people’s voices count</a:t>
            </a:r>
          </a:p>
        </p:txBody>
      </p:sp>
      <p:pic>
        <p:nvPicPr>
          <p:cNvPr id="5" name="Graphic 4" descr="Flip calendar with solid fill">
            <a:extLst>
              <a:ext uri="{FF2B5EF4-FFF2-40B4-BE49-F238E27FC236}">
                <a16:creationId xmlns:a16="http://schemas.microsoft.com/office/drawing/2014/main" id="{B6430AF8-4374-C1C8-DD84-CDD9DE89BB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05289" y="4138938"/>
            <a:ext cx="1316966" cy="1460739"/>
          </a:xfrm>
          <a:prstGeom prst="rect">
            <a:avLst/>
          </a:prstGeom>
        </p:spPr>
      </p:pic>
      <p:sp>
        <p:nvSpPr>
          <p:cNvPr id="8" name="TextBox 8">
            <a:extLst>
              <a:ext uri="{FF2B5EF4-FFF2-40B4-BE49-F238E27FC236}">
                <a16:creationId xmlns:a16="http://schemas.microsoft.com/office/drawing/2014/main" id="{5E64C55B-FB93-828B-2D3A-EECB916F57B9}"/>
              </a:ext>
            </a:extLst>
          </p:cNvPr>
          <p:cNvSpPr txBox="1"/>
          <p:nvPr/>
        </p:nvSpPr>
        <p:spPr>
          <a:xfrm>
            <a:off x="7808634" y="4458041"/>
            <a:ext cx="2614132" cy="830997"/>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dirty="0">
                <a:latin typeface="Montserrat ExtraBold"/>
                <a:ea typeface="Calibri"/>
                <a:cs typeface="Calibri"/>
              </a:rPr>
              <a:t>Election day:</a:t>
            </a:r>
            <a:endParaRPr lang="en-US" sz="2400">
              <a:ea typeface="Calibri"/>
              <a:cs typeface="Calibri"/>
            </a:endParaRPr>
          </a:p>
          <a:p>
            <a:pPr algn="ctr"/>
            <a:r>
              <a:rPr lang="en-US" sz="2400" dirty="0">
                <a:latin typeface="Montserrat ExtraBold"/>
                <a:ea typeface="Calibri"/>
                <a:cs typeface="Calibri"/>
              </a:rPr>
              <a:t> 7 May 2026</a:t>
            </a:r>
            <a:endParaRPr lang="en-US" sz="2400">
              <a:latin typeface="Montserrat ExtraBold"/>
            </a:endParaRPr>
          </a:p>
        </p:txBody>
      </p:sp>
    </p:spTree>
    <p:extLst>
      <p:ext uri="{BB962C8B-B14F-4D97-AF65-F5344CB8AC3E}">
        <p14:creationId xmlns:p14="http://schemas.microsoft.com/office/powerpoint/2010/main" val="277253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8DAFC-ACC7-5FA6-319C-CEBABD471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B2C21-B542-74EB-215A-7929A7C8D09A}"/>
              </a:ext>
            </a:extLst>
          </p:cNvPr>
          <p:cNvSpPr>
            <a:spLocks noGrp="1"/>
          </p:cNvSpPr>
          <p:nvPr>
            <p:ph type="title"/>
          </p:nvPr>
        </p:nvSpPr>
        <p:spPr>
          <a:xfrm>
            <a:off x="290455" y="467140"/>
            <a:ext cx="9211354" cy="1093304"/>
          </a:xfrm>
        </p:spPr>
        <p:txBody>
          <a:bodyPr>
            <a:normAutofit fontScale="90000"/>
          </a:bodyPr>
          <a:lstStyle/>
          <a:p>
            <a:r>
              <a:rPr lang="en-US"/>
              <a:t>Election checklist: real or rubbish?</a:t>
            </a:r>
          </a:p>
        </p:txBody>
      </p:sp>
      <p:sp>
        <p:nvSpPr>
          <p:cNvPr id="3" name="Text Placeholder 2">
            <a:extLst>
              <a:ext uri="{FF2B5EF4-FFF2-40B4-BE49-F238E27FC236}">
                <a16:creationId xmlns:a16="http://schemas.microsoft.com/office/drawing/2014/main" id="{9335A594-A848-0E40-C175-3CAB14455AB7}"/>
              </a:ext>
            </a:extLst>
          </p:cNvPr>
          <p:cNvSpPr>
            <a:spLocks noGrp="1"/>
          </p:cNvSpPr>
          <p:nvPr>
            <p:ph type="body" sz="quarter" idx="12"/>
          </p:nvPr>
        </p:nvSpPr>
        <p:spPr>
          <a:xfrm>
            <a:off x="946997" y="1815447"/>
            <a:ext cx="5661082" cy="319417"/>
          </a:xfrm>
        </p:spPr>
        <p:txBody>
          <a:bodyPr>
            <a:normAutofit lnSpcReduction="10000"/>
          </a:bodyPr>
          <a:lstStyle/>
          <a:p>
            <a:r>
              <a:rPr lang="en-US"/>
              <a:t>10 minutes</a:t>
            </a:r>
          </a:p>
        </p:txBody>
      </p:sp>
      <p:sp>
        <p:nvSpPr>
          <p:cNvPr id="6" name="Text Placeholder 5">
            <a:extLst>
              <a:ext uri="{FF2B5EF4-FFF2-40B4-BE49-F238E27FC236}">
                <a16:creationId xmlns:a16="http://schemas.microsoft.com/office/drawing/2014/main" id="{A74F02A2-1F2F-4D99-F9BD-02D753D89C12}"/>
              </a:ext>
            </a:extLst>
          </p:cNvPr>
          <p:cNvSpPr>
            <a:spLocks noGrp="1"/>
          </p:cNvSpPr>
          <p:nvPr>
            <p:ph type="body" sz="quarter" idx="15"/>
          </p:nvPr>
        </p:nvSpPr>
        <p:spPr>
          <a:xfrm>
            <a:off x="382273" y="2416950"/>
            <a:ext cx="10266677" cy="1608398"/>
          </a:xfrm>
        </p:spPr>
        <p:txBody>
          <a:bodyPr vert="horz" lIns="180000" tIns="180000" rIns="180000" bIns="180000" rtlCol="0" anchor="t">
            <a:normAutofit/>
          </a:bodyPr>
          <a:lstStyle/>
          <a:p>
            <a:pPr>
              <a:buFont typeface="+mj-lt"/>
              <a:buAutoNum type="arabicPeriod"/>
            </a:pPr>
            <a:r>
              <a:rPr lang="en-US" sz="1800" b="0">
                <a:latin typeface="Montserrat"/>
                <a:cs typeface="Futura Medium"/>
              </a:rPr>
              <a:t>You’ll see a list of tasks that people might do to get ready for the Senedd election. </a:t>
            </a:r>
          </a:p>
          <a:p>
            <a:pPr>
              <a:buFont typeface="+mj-lt"/>
              <a:buAutoNum type="arabicPeriod"/>
            </a:pPr>
            <a:r>
              <a:rPr lang="en-US" sz="1800" b="0"/>
              <a:t>Some of them are real steps that every voter should take - others are made up!</a:t>
            </a:r>
          </a:p>
          <a:p>
            <a:pPr>
              <a:buFont typeface="+mj-lt"/>
              <a:buAutoNum type="arabicPeriod"/>
            </a:pPr>
            <a:r>
              <a:rPr lang="en-US" sz="1800" b="0">
                <a:latin typeface="Montserrat"/>
                <a:cs typeface="Futura Medium"/>
              </a:rPr>
              <a:t>In your groups, work out which are real, and which are rubbish.</a:t>
            </a:r>
          </a:p>
        </p:txBody>
      </p:sp>
      <p:sp>
        <p:nvSpPr>
          <p:cNvPr id="4" name="Footer Placeholder 3">
            <a:extLst>
              <a:ext uri="{FF2B5EF4-FFF2-40B4-BE49-F238E27FC236}">
                <a16:creationId xmlns:a16="http://schemas.microsoft.com/office/drawing/2014/main" id="{B10514AB-6DED-CD68-59B7-328B9BFFD894}"/>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pic>
        <p:nvPicPr>
          <p:cNvPr id="11" name="Clock Icon">
            <a:extLst>
              <a:ext uri="{FF2B5EF4-FFF2-40B4-BE49-F238E27FC236}">
                <a16:creationId xmlns:a16="http://schemas.microsoft.com/office/drawing/2014/main" id="{ED0A86A8-1ED1-FE0D-A45D-6F18021DEA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4676952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01B3-3F00-49DA-FFE5-1F3C457733F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6A5E665F-A434-923D-89D3-3D8A21D1E4CE}"/>
              </a:ext>
            </a:extLst>
          </p:cNvPr>
          <p:cNvSpPr>
            <a:spLocks noGrp="1"/>
          </p:cNvSpPr>
          <p:nvPr>
            <p:ph type="title"/>
          </p:nvPr>
        </p:nvSpPr>
        <p:spPr>
          <a:xfrm>
            <a:off x="290455" y="467140"/>
            <a:ext cx="9123176" cy="1093304"/>
          </a:xfrm>
        </p:spPr>
        <p:txBody>
          <a:bodyPr>
            <a:normAutofit fontScale="90000"/>
          </a:bodyPr>
          <a:lstStyle/>
          <a:p>
            <a:r>
              <a:rPr lang="en-US"/>
              <a:t>Election checklist: real or rubbish?</a:t>
            </a:r>
          </a:p>
        </p:txBody>
      </p:sp>
      <p:sp>
        <p:nvSpPr>
          <p:cNvPr id="16" name="Text Placeholder 15">
            <a:extLst>
              <a:ext uri="{FF2B5EF4-FFF2-40B4-BE49-F238E27FC236}">
                <a16:creationId xmlns:a16="http://schemas.microsoft.com/office/drawing/2014/main" id="{43A7D47B-AEB0-2F53-1436-A86C4EDD8710}"/>
              </a:ext>
              <a:ext uri="{C183D7F6-B498-43B3-948B-1728B52AA6E4}">
                <adec:decorative xmlns:adec="http://schemas.microsoft.com/office/drawing/2017/decorative" val="1"/>
              </a:ext>
            </a:extLst>
          </p:cNvPr>
          <p:cNvSpPr>
            <a:spLocks noGrp="1"/>
          </p:cNvSpPr>
          <p:nvPr>
            <p:ph type="body" sz="quarter" idx="15"/>
          </p:nvPr>
        </p:nvSpPr>
        <p:spPr>
          <a:xfrm>
            <a:off x="382273" y="1560444"/>
            <a:ext cx="9616492" cy="3627506"/>
          </a:xfrm>
        </p:spPr>
        <p:txBody>
          <a:bodyPr vert="horz" lIns="180000" tIns="180000" rIns="180000" bIns="180000" rtlCol="0" anchor="t">
            <a:normAutofit/>
          </a:bodyPr>
          <a:lstStyle/>
          <a:p>
            <a:r>
              <a:rPr lang="en-GB" sz="1800" b="0" dirty="0"/>
              <a:t>Check if you’re eligible to vote</a:t>
            </a:r>
          </a:p>
          <a:p>
            <a:r>
              <a:rPr lang="en-GB" sz="1800" b="0" dirty="0"/>
              <a:t>Learn about the parties and what they stand for </a:t>
            </a:r>
          </a:p>
          <a:p>
            <a:r>
              <a:rPr lang="en-GB" sz="1800" b="0" dirty="0">
                <a:latin typeface="Montserrat"/>
                <a:cs typeface="Futura Medium"/>
              </a:rPr>
              <a:t>Write to your Member to ask permission to vote</a:t>
            </a:r>
          </a:p>
          <a:p>
            <a:r>
              <a:rPr lang="en-GB" sz="1800" b="0" dirty="0"/>
              <a:t>Ask your friends who to vote for</a:t>
            </a:r>
          </a:p>
          <a:p>
            <a:r>
              <a:rPr lang="en-GB" sz="1800" b="0" dirty="0"/>
              <a:t>Go online to register to vote </a:t>
            </a:r>
          </a:p>
          <a:p>
            <a:r>
              <a:rPr lang="en-GB" sz="1800" b="0" dirty="0"/>
              <a:t>Take your passport to vote </a:t>
            </a:r>
          </a:p>
          <a:p>
            <a:r>
              <a:rPr lang="en-GB" sz="1800" b="0" dirty="0"/>
              <a:t>Decide whether to vote in person or by post </a:t>
            </a:r>
          </a:p>
          <a:p>
            <a:r>
              <a:rPr lang="en-GB" sz="1800" b="0" dirty="0"/>
              <a:t>Pay the voting fee when you register </a:t>
            </a:r>
          </a:p>
          <a:p>
            <a:r>
              <a:rPr lang="en-GB" sz="1800" b="0" dirty="0"/>
              <a:t>Check your polling place and what time it opens </a:t>
            </a:r>
          </a:p>
          <a:p>
            <a:endParaRPr lang="en-GB" sz="1800" b="0" dirty="0"/>
          </a:p>
          <a:p>
            <a:endParaRPr lang="en-US" sz="1800" dirty="0"/>
          </a:p>
        </p:txBody>
      </p:sp>
      <p:sp>
        <p:nvSpPr>
          <p:cNvPr id="4" name="Footer Placeholder 3">
            <a:extLst>
              <a:ext uri="{FF2B5EF4-FFF2-40B4-BE49-F238E27FC236}">
                <a16:creationId xmlns:a16="http://schemas.microsoft.com/office/drawing/2014/main" id="{1E5EC703-82BC-AE62-4B07-8B003AA9CA9E}"/>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pic>
        <p:nvPicPr>
          <p:cNvPr id="6" name="Picture 5">
            <a:extLst>
              <a:ext uri="{FF2B5EF4-FFF2-40B4-BE49-F238E27FC236}">
                <a16:creationId xmlns:a16="http://schemas.microsoft.com/office/drawing/2014/main" id="{5282030D-85B5-81F7-7A90-65E869B99C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228618" y="3428206"/>
            <a:ext cx="1266730" cy="1477852"/>
          </a:xfrm>
          <a:prstGeom prst="rect">
            <a:avLst/>
          </a:prstGeom>
        </p:spPr>
      </p:pic>
      <p:pic>
        <p:nvPicPr>
          <p:cNvPr id="3" name="Picture 2">
            <a:extLst>
              <a:ext uri="{FF2B5EF4-FFF2-40B4-BE49-F238E27FC236}">
                <a16:creationId xmlns:a16="http://schemas.microsoft.com/office/drawing/2014/main" id="{582600D7-D726-C941-ECC3-8AB2360C2FD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9019027" y="1349440"/>
            <a:ext cx="1227413" cy="1562832"/>
          </a:xfrm>
          <a:prstGeom prst="rect">
            <a:avLst/>
          </a:prstGeom>
        </p:spPr>
      </p:pic>
    </p:spTree>
    <p:extLst>
      <p:ext uri="{BB962C8B-B14F-4D97-AF65-F5344CB8AC3E}">
        <p14:creationId xmlns:p14="http://schemas.microsoft.com/office/powerpoint/2010/main" val="3777736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959EB92C-AE79-77C1-EA9F-A156594E5580}"/>
              </a:ext>
              <a:ext uri="{C183D7F6-B498-43B3-948B-1728B52AA6E4}">
                <adec:decorative xmlns:adec="http://schemas.microsoft.com/office/drawing/2017/decorative" val="1"/>
              </a:ext>
            </a:extLst>
          </p:cNvPr>
          <p:cNvSpPr txBox="1">
            <a:spLocks/>
          </p:cNvSpPr>
          <p:nvPr/>
        </p:nvSpPr>
        <p:spPr>
          <a:xfrm>
            <a:off x="5633447" y="1838738"/>
            <a:ext cx="4928612" cy="3337186"/>
          </a:xfrm>
          <a:prstGeom prst="rect">
            <a:avLst/>
          </a:prstGeom>
          <a:solidFill>
            <a:srgbClr val="00E7BD">
              <a:alpha val="9000"/>
            </a:srgbClr>
          </a:solidFill>
          <a:ln>
            <a:noFill/>
          </a:ln>
        </p:spPr>
        <p:txBody>
          <a:bodyPr vert="horz" lIns="180000" tIns="180000" rIns="180000" bIns="180000" rtlCol="0" anchor="t">
            <a:normAutofit/>
          </a:bodyPr>
          <a:lstStyle>
            <a:lvl1pPr marL="342900" indent="-342900" algn="l" defTabSz="914400" rtl="0" eaLnBrk="1" latinLnBrk="0" hangingPunct="1">
              <a:lnSpc>
                <a:spcPct val="90000"/>
              </a:lnSpc>
              <a:spcBef>
                <a:spcPts val="1000"/>
              </a:spcBef>
              <a:buClr>
                <a:srgbClr val="00E7BD"/>
              </a:buClr>
              <a:buSzPct val="140000"/>
              <a:buFont typeface="Wingdings" pitchFamily="2" charset="2"/>
              <a:buChar char="§"/>
              <a:defRPr sz="2000" b="1" i="0" kern="1200">
                <a:solidFill>
                  <a:schemeClr val="tx1">
                    <a:lumMod val="95000"/>
                    <a:lumOff val="5000"/>
                  </a:schemeClr>
                </a:solidFill>
                <a:latin typeface="Montserrat" pitchFamily="2" charset="77"/>
                <a:ea typeface="+mn-ea"/>
                <a:cs typeface="Futura Medium" panose="020B0602020204020303" pitchFamily="34" charset="-79"/>
              </a:defRPr>
            </a:lvl1pPr>
            <a:lvl2pPr marL="742950" indent="-285750" algn="l" defTabSz="914400" rtl="0" eaLnBrk="1" latinLnBrk="0" hangingPunct="1">
              <a:lnSpc>
                <a:spcPct val="90000"/>
              </a:lnSpc>
              <a:spcBef>
                <a:spcPts val="500"/>
              </a:spcBef>
              <a:buClr>
                <a:srgbClr val="00E7BD"/>
              </a:buClr>
              <a:buSzPct val="140000"/>
              <a:buFont typeface="Wingdings" pitchFamily="2" charset="2"/>
              <a:buChar char="§"/>
              <a:defRPr sz="1800" b="0" kern="1200">
                <a:solidFill>
                  <a:schemeClr val="tx1">
                    <a:lumMod val="95000"/>
                    <a:lumOff val="5000"/>
                  </a:schemeClr>
                </a:solidFill>
                <a:latin typeface="Montserrat" pitchFamily="2" charset="77"/>
                <a:ea typeface="+mn-ea"/>
                <a:cs typeface="Futura Medium" panose="020B0602020204020303" pitchFamily="34" charset="-79"/>
              </a:defRPr>
            </a:lvl2pPr>
            <a:lvl3pPr marL="1200150" indent="-285750" algn="l" defTabSz="914400" rtl="0" eaLnBrk="1" latinLnBrk="0" hangingPunct="1">
              <a:lnSpc>
                <a:spcPct val="90000"/>
              </a:lnSpc>
              <a:spcBef>
                <a:spcPts val="500"/>
              </a:spcBef>
              <a:buClr>
                <a:srgbClr val="00E7BD"/>
              </a:buClr>
              <a:buSzPct val="140000"/>
              <a:buFont typeface="Wingdings" pitchFamily="2" charset="2"/>
              <a:buChar char="§"/>
              <a:defRPr sz="1600" b="0" kern="1200">
                <a:solidFill>
                  <a:schemeClr val="tx1">
                    <a:lumMod val="95000"/>
                    <a:lumOff val="5000"/>
                  </a:schemeClr>
                </a:solidFill>
                <a:latin typeface="Montserrat" pitchFamily="2" charset="77"/>
                <a:ea typeface="+mn-ea"/>
                <a:cs typeface="Futura Medium" panose="020B0602020204020303" pitchFamily="34" charset="-79"/>
              </a:defRPr>
            </a:lvl3pPr>
            <a:lvl4pPr marL="1657350" indent="-285750" algn="l" defTabSz="914400" rtl="0" eaLnBrk="1" latinLnBrk="0" hangingPunct="1">
              <a:lnSpc>
                <a:spcPct val="90000"/>
              </a:lnSpc>
              <a:spcBef>
                <a:spcPts val="500"/>
              </a:spcBef>
              <a:buClr>
                <a:srgbClr val="00E7BD"/>
              </a:buClr>
              <a:buSzPct val="140000"/>
              <a:buFont typeface="Wingdings" pitchFamily="2" charset="2"/>
              <a:buChar char="§"/>
              <a:defRPr sz="1400" b="0" kern="1200">
                <a:solidFill>
                  <a:schemeClr val="tx1">
                    <a:lumMod val="95000"/>
                    <a:lumOff val="5000"/>
                  </a:schemeClr>
                </a:solidFill>
                <a:latin typeface="Montserrat" pitchFamily="2" charset="77"/>
                <a:ea typeface="+mn-ea"/>
                <a:cs typeface="Futura Medium" panose="020B0602020204020303" pitchFamily="34" charset="-79"/>
              </a:defRPr>
            </a:lvl4pPr>
            <a:lvl5pPr marL="2000250" indent="-171450" algn="l" defTabSz="914400" rtl="0" eaLnBrk="1" latinLnBrk="0" hangingPunct="1">
              <a:lnSpc>
                <a:spcPct val="90000"/>
              </a:lnSpc>
              <a:spcBef>
                <a:spcPts val="500"/>
              </a:spcBef>
              <a:buClr>
                <a:srgbClr val="00E7BD"/>
              </a:buClr>
              <a:buSzPct val="140000"/>
              <a:buFont typeface="Wingdings" pitchFamily="2" charset="2"/>
              <a:buChar char="§"/>
              <a:defRPr sz="1200" b="0" kern="1200">
                <a:solidFill>
                  <a:schemeClr val="tx1">
                    <a:lumMod val="95000"/>
                    <a:lumOff val="5000"/>
                  </a:schemeClr>
                </a:solidFill>
                <a:latin typeface="Montserrat" pitchFamily="2" charset="77"/>
                <a:ea typeface="+mn-ea"/>
                <a:cs typeface="Futura Medium" panose="020B06020202040203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RUBBISH</a:t>
            </a:r>
          </a:p>
          <a:p>
            <a:r>
              <a:rPr lang="en-GB" sz="1800" b="0" dirty="0">
                <a:latin typeface="Montserrat"/>
                <a:cs typeface="Futura Medium"/>
              </a:rPr>
              <a:t>Write to your Member to ask permission to vote</a:t>
            </a:r>
          </a:p>
          <a:p>
            <a:r>
              <a:rPr lang="en-GB" sz="1800" b="0" dirty="0"/>
              <a:t>Take your passport to vote </a:t>
            </a:r>
          </a:p>
          <a:p>
            <a:r>
              <a:rPr lang="en-GB" sz="1800" b="0" dirty="0"/>
              <a:t>Pay the voting fee when you register </a:t>
            </a:r>
          </a:p>
          <a:p>
            <a:r>
              <a:rPr lang="en-GB" sz="1800" b="0" dirty="0"/>
              <a:t>Ask your friends who to vote for</a:t>
            </a:r>
          </a:p>
          <a:p>
            <a:endParaRPr lang="en-US" sz="1800" dirty="0"/>
          </a:p>
        </p:txBody>
      </p:sp>
      <p:sp>
        <p:nvSpPr>
          <p:cNvPr id="13" name="Title 12">
            <a:extLst>
              <a:ext uri="{FF2B5EF4-FFF2-40B4-BE49-F238E27FC236}">
                <a16:creationId xmlns:a16="http://schemas.microsoft.com/office/drawing/2014/main" id="{8BCED5B3-B920-FB49-AA41-D3BCF48B569D}"/>
              </a:ext>
            </a:extLst>
          </p:cNvPr>
          <p:cNvSpPr>
            <a:spLocks noGrp="1"/>
          </p:cNvSpPr>
          <p:nvPr>
            <p:ph type="title"/>
          </p:nvPr>
        </p:nvSpPr>
        <p:spPr>
          <a:xfrm>
            <a:off x="290455" y="467140"/>
            <a:ext cx="9123176" cy="1093304"/>
          </a:xfrm>
        </p:spPr>
        <p:txBody>
          <a:bodyPr>
            <a:normAutofit fontScale="90000"/>
          </a:bodyPr>
          <a:lstStyle/>
          <a:p>
            <a:r>
              <a:rPr lang="en-US"/>
              <a:t>Election checklist: real or rubbish?</a:t>
            </a:r>
          </a:p>
        </p:txBody>
      </p:sp>
      <p:sp>
        <p:nvSpPr>
          <p:cNvPr id="16" name="Text Placeholder 15">
            <a:extLst>
              <a:ext uri="{FF2B5EF4-FFF2-40B4-BE49-F238E27FC236}">
                <a16:creationId xmlns:a16="http://schemas.microsoft.com/office/drawing/2014/main" id="{75F6AD01-79ED-2246-BE3D-2A5824C9D7A4}"/>
              </a:ext>
              <a:ext uri="{C183D7F6-B498-43B3-948B-1728B52AA6E4}">
                <adec:decorative xmlns:adec="http://schemas.microsoft.com/office/drawing/2017/decorative" val="1"/>
              </a:ext>
            </a:extLst>
          </p:cNvPr>
          <p:cNvSpPr>
            <a:spLocks noGrp="1"/>
          </p:cNvSpPr>
          <p:nvPr>
            <p:ph type="body" sz="quarter" idx="15"/>
          </p:nvPr>
        </p:nvSpPr>
        <p:spPr>
          <a:xfrm>
            <a:off x="382273" y="1838738"/>
            <a:ext cx="4928612" cy="3337187"/>
          </a:xfrm>
        </p:spPr>
        <p:txBody>
          <a:bodyPr>
            <a:normAutofit/>
          </a:bodyPr>
          <a:lstStyle/>
          <a:p>
            <a:pPr marL="0" indent="0">
              <a:buNone/>
            </a:pPr>
            <a:r>
              <a:rPr lang="en-GB" sz="1800"/>
              <a:t>REAL</a:t>
            </a:r>
          </a:p>
          <a:p>
            <a:r>
              <a:rPr lang="en-GB" sz="1800" b="0"/>
              <a:t>Check if you’re eligible to vote</a:t>
            </a:r>
          </a:p>
          <a:p>
            <a:r>
              <a:rPr lang="en-GB" sz="1800" b="0"/>
              <a:t>Learn about the parties and what they stand for </a:t>
            </a:r>
          </a:p>
          <a:p>
            <a:r>
              <a:rPr lang="en-GB" sz="1800" b="0"/>
              <a:t>Go online to register to vote </a:t>
            </a:r>
          </a:p>
          <a:p>
            <a:r>
              <a:rPr lang="en-GB" sz="1800" b="0"/>
              <a:t>Decide whether to vote in person or by post </a:t>
            </a:r>
          </a:p>
          <a:p>
            <a:r>
              <a:rPr lang="en-GB" sz="1800" b="0"/>
              <a:t>Check your polling place and what time it opens </a:t>
            </a:r>
          </a:p>
          <a:p>
            <a:endParaRPr lang="en-US" sz="1800"/>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pic>
        <p:nvPicPr>
          <p:cNvPr id="10" name="Picture 9">
            <a:extLst>
              <a:ext uri="{FF2B5EF4-FFF2-40B4-BE49-F238E27FC236}">
                <a16:creationId xmlns:a16="http://schemas.microsoft.com/office/drawing/2014/main" id="{796CDE47-96C2-22D1-91E7-0793A756DC1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21" b="92262" l="9954" r="89815">
                        <a14:foregroundMark x1="64815" y1="92262" x2="34954" y2="90675"/>
                        <a14:foregroundMark x1="20139" y1="15278" x2="25463" y2="45635"/>
                        <a14:foregroundMark x1="44907" y1="29167" x2="56481" y2="66270"/>
                        <a14:foregroundMark x1="80093" y1="23413" x2="77083" y2="51786"/>
                      </a14:backgroundRemoval>
                    </a14:imgEffect>
                  </a14:imgLayer>
                </a14:imgProps>
              </a:ext>
            </a:extLst>
          </a:blip>
          <a:stretch>
            <a:fillRect/>
          </a:stretch>
        </p:blipFill>
        <p:spPr>
          <a:xfrm rot="1288488">
            <a:off x="9582218" y="1287315"/>
            <a:ext cx="942651" cy="1099760"/>
          </a:xfrm>
          <a:prstGeom prst="rect">
            <a:avLst/>
          </a:prstGeom>
        </p:spPr>
      </p:pic>
      <p:pic>
        <p:nvPicPr>
          <p:cNvPr id="11" name="Picture 10">
            <a:extLst>
              <a:ext uri="{FF2B5EF4-FFF2-40B4-BE49-F238E27FC236}">
                <a16:creationId xmlns:a16="http://schemas.microsoft.com/office/drawing/2014/main" id="{1DB92162-2E33-E836-A4B9-8ECE9EA63E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06" b="94811" l="9910" r="89790">
                        <a14:foregroundMark x1="43544" y1="94811" x2="41742" y2="81604"/>
                        <a14:foregroundMark x1="69069" y1="17453" x2="69069" y2="17453"/>
                        <a14:foregroundMark x1="83183" y1="26179" x2="83183" y2="26179"/>
                        <a14:foregroundMark x1="49249" y1="12028" x2="49249" y2="12028"/>
                        <a14:foregroundMark x1="30931" y1="14151" x2="30931" y2="14151"/>
                        <a14:foregroundMark x1="14414" y1="23585" x2="14414" y2="23585"/>
                      </a14:backgroundRemoval>
                    </a14:imgEffect>
                  </a14:imgLayer>
                </a14:imgProps>
              </a:ext>
            </a:extLst>
          </a:blip>
          <a:stretch>
            <a:fillRect/>
          </a:stretch>
        </p:blipFill>
        <p:spPr>
          <a:xfrm rot="20413462">
            <a:off x="4394832" y="1122894"/>
            <a:ext cx="914422" cy="1164309"/>
          </a:xfrm>
          <a:prstGeom prst="rect">
            <a:avLst/>
          </a:prstGeom>
        </p:spPr>
      </p:pic>
    </p:spTree>
    <p:extLst>
      <p:ext uri="{BB962C8B-B14F-4D97-AF65-F5344CB8AC3E}">
        <p14:creationId xmlns:p14="http://schemas.microsoft.com/office/powerpoint/2010/main" val="352359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C1897-4514-99FB-0C48-1D36C0FA864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76F39D1-AAB1-00BE-6467-A4E5E77CCF16}"/>
              </a:ext>
            </a:extLst>
          </p:cNvPr>
          <p:cNvSpPr>
            <a:spLocks noGrp="1"/>
          </p:cNvSpPr>
          <p:nvPr>
            <p:ph type="title"/>
          </p:nvPr>
        </p:nvSpPr>
        <p:spPr/>
        <p:txBody>
          <a:bodyPr/>
          <a:lstStyle/>
          <a:p>
            <a:r>
              <a:rPr lang="en-US" dirty="0">
                <a:latin typeface="Montserrat ExtraBold"/>
              </a:rPr>
              <a:t>Activity 1</a:t>
            </a:r>
            <a:br>
              <a:rPr lang="en-US" dirty="0"/>
            </a:br>
            <a:r>
              <a:rPr lang="en-US" sz="4400" dirty="0">
                <a:solidFill>
                  <a:schemeClr val="bg1"/>
                </a:solidFill>
                <a:latin typeface="Montserrat ExtraBold"/>
              </a:rPr>
              <a:t>True or false?</a:t>
            </a:r>
          </a:p>
        </p:txBody>
      </p:sp>
      <p:sp>
        <p:nvSpPr>
          <p:cNvPr id="3" name="Footer Placeholder 2">
            <a:extLst>
              <a:ext uri="{FF2B5EF4-FFF2-40B4-BE49-F238E27FC236}">
                <a16:creationId xmlns:a16="http://schemas.microsoft.com/office/drawing/2014/main" id="{B8ED096C-99BA-A46B-30EA-9AB42ECA8AF6}"/>
              </a:ext>
            </a:extLst>
          </p:cNvPr>
          <p:cNvSpPr>
            <a:spLocks noGrp="1"/>
          </p:cNvSpPr>
          <p:nvPr>
            <p:ph type="ftr" sz="quarter" idx="14"/>
          </p:nvPr>
        </p:nvSpPr>
        <p:spPr>
          <a:xfrm>
            <a:off x="280516" y="6023044"/>
            <a:ext cx="6994044" cy="365125"/>
          </a:xfrm>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2810798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8CC1-FFD6-B443-91C4-8EDE673043D7}"/>
              </a:ext>
            </a:extLst>
          </p:cNvPr>
          <p:cNvSpPr>
            <a:spLocks noGrp="1"/>
          </p:cNvSpPr>
          <p:nvPr>
            <p:ph type="title"/>
          </p:nvPr>
        </p:nvSpPr>
        <p:spPr/>
        <p:txBody>
          <a:bodyPr/>
          <a:lstStyle/>
          <a:p>
            <a:r>
              <a:rPr lang="en-US"/>
              <a:t>True or false?</a:t>
            </a:r>
          </a:p>
        </p:txBody>
      </p:sp>
      <p:sp>
        <p:nvSpPr>
          <p:cNvPr id="3" name="Text Placeholder 2">
            <a:extLst>
              <a:ext uri="{FF2B5EF4-FFF2-40B4-BE49-F238E27FC236}">
                <a16:creationId xmlns:a16="http://schemas.microsoft.com/office/drawing/2014/main" id="{61E10E82-D6BD-6741-B6AF-0E5CA6451D91}"/>
              </a:ext>
            </a:extLst>
          </p:cNvPr>
          <p:cNvSpPr>
            <a:spLocks noGrp="1"/>
          </p:cNvSpPr>
          <p:nvPr>
            <p:ph type="body" sz="quarter" idx="12"/>
          </p:nvPr>
        </p:nvSpPr>
        <p:spPr>
          <a:xfrm>
            <a:off x="946997" y="1815447"/>
            <a:ext cx="5661082" cy="319417"/>
          </a:xfrm>
        </p:spPr>
        <p:txBody>
          <a:bodyPr>
            <a:normAutofit lnSpcReduction="10000"/>
          </a:bodyPr>
          <a:lstStyle/>
          <a:p>
            <a:r>
              <a:rPr lang="en-US"/>
              <a:t>5 minutes</a:t>
            </a:r>
          </a:p>
        </p:txBody>
      </p:sp>
      <p:sp>
        <p:nvSpPr>
          <p:cNvPr id="6" name="Text Placeholder 5">
            <a:extLst>
              <a:ext uri="{FF2B5EF4-FFF2-40B4-BE49-F238E27FC236}">
                <a16:creationId xmlns:a16="http://schemas.microsoft.com/office/drawing/2014/main" id="{44D7C3C4-0C38-744A-9A63-7E347DA3A109}"/>
              </a:ext>
            </a:extLst>
          </p:cNvPr>
          <p:cNvSpPr>
            <a:spLocks noGrp="1"/>
          </p:cNvSpPr>
          <p:nvPr>
            <p:ph type="body" sz="quarter" idx="15"/>
          </p:nvPr>
        </p:nvSpPr>
        <p:spPr>
          <a:xfrm>
            <a:off x="382273" y="2416950"/>
            <a:ext cx="10266677" cy="964879"/>
          </a:xfrm>
        </p:spPr>
        <p:txBody>
          <a:bodyPr vert="horz" lIns="180000" tIns="180000" rIns="180000" bIns="180000" rtlCol="0" anchor="t">
            <a:normAutofit/>
          </a:bodyPr>
          <a:lstStyle/>
          <a:p>
            <a:pPr marL="0" indent="0">
              <a:buNone/>
            </a:pPr>
            <a:r>
              <a:rPr lang="en-US" sz="1800" b="0">
                <a:latin typeface="Montserrat"/>
                <a:cs typeface="Futura Medium"/>
              </a:rPr>
              <a:t>Put your hands up to show whether you think these statements about the next Senedd election are true or false.</a:t>
            </a:r>
          </a:p>
        </p:txBody>
      </p:sp>
      <p:sp>
        <p:nvSpPr>
          <p:cNvPr id="4" name="Footer Placeholder 3">
            <a:extLst>
              <a:ext uri="{FF2B5EF4-FFF2-40B4-BE49-F238E27FC236}">
                <a16:creationId xmlns:a16="http://schemas.microsoft.com/office/drawing/2014/main" id="{B5677AF3-BF61-1F43-8DB5-2B6448FA4293}"/>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pic>
        <p:nvPicPr>
          <p:cNvPr id="11" name="Clock Icon">
            <a:extLst>
              <a:ext uri="{FF2B5EF4-FFF2-40B4-BE49-F238E27FC236}">
                <a16:creationId xmlns:a16="http://schemas.microsoft.com/office/drawing/2014/main" id="{9B492330-F332-3848-86D1-1FB9DD9216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2273" y="1733852"/>
            <a:ext cx="411086" cy="411086"/>
          </a:xfrm>
          <a:prstGeom prst="rect">
            <a:avLst/>
          </a:prstGeom>
        </p:spPr>
      </p:pic>
    </p:spTree>
    <p:extLst>
      <p:ext uri="{BB962C8B-B14F-4D97-AF65-F5344CB8AC3E}">
        <p14:creationId xmlns:p14="http://schemas.microsoft.com/office/powerpoint/2010/main" val="1131205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80516" y="389299"/>
            <a:ext cx="6827294" cy="4217459"/>
          </a:xfrm>
        </p:spPr>
        <p:txBody>
          <a:bodyPr anchor="t">
            <a:normAutofit/>
          </a:bodyPr>
          <a:lstStyle/>
          <a:p>
            <a:r>
              <a:rPr lang="en-GB" sz="5400">
                <a:latin typeface="Montserrat ExtraBold"/>
              </a:rPr>
              <a:t>1. The next Senedd election will take place on 7 May 2026.</a:t>
            </a:r>
          </a:p>
        </p:txBody>
      </p:sp>
      <p:sp>
        <p:nvSpPr>
          <p:cNvPr id="6" name="Footer Placeholder 5"/>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3251121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27B81-74DD-2235-EE7A-4E0743DBB8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E71DC8-978C-EE0E-CE6A-72799FE29F95}"/>
              </a:ext>
            </a:extLst>
          </p:cNvPr>
          <p:cNvSpPr>
            <a:spLocks noGrp="1"/>
          </p:cNvSpPr>
          <p:nvPr>
            <p:ph type="title"/>
          </p:nvPr>
        </p:nvSpPr>
        <p:spPr>
          <a:xfrm>
            <a:off x="280516" y="389299"/>
            <a:ext cx="6742453" cy="2924269"/>
          </a:xfrm>
        </p:spPr>
        <p:txBody>
          <a:bodyPr anchor="t">
            <a:normAutofit fontScale="90000"/>
          </a:bodyPr>
          <a:lstStyle/>
          <a:p>
            <a:r>
              <a:rPr lang="en-GB" sz="5400">
                <a:latin typeface="Montserrat ExtraBold"/>
              </a:rPr>
              <a:t>1. The next Senedd election will take place on 7 May 2026.</a:t>
            </a:r>
          </a:p>
        </p:txBody>
      </p:sp>
      <p:sp>
        <p:nvSpPr>
          <p:cNvPr id="6" name="Footer Placeholder 5">
            <a:extLst>
              <a:ext uri="{FF2B5EF4-FFF2-40B4-BE49-F238E27FC236}">
                <a16:creationId xmlns:a16="http://schemas.microsoft.com/office/drawing/2014/main" id="{6B7266FC-E4D6-0000-CD24-D2416219579B}"/>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2" name="Title 6">
            <a:extLst>
              <a:ext uri="{FF2B5EF4-FFF2-40B4-BE49-F238E27FC236}">
                <a16:creationId xmlns:a16="http://schemas.microsoft.com/office/drawing/2014/main" id="{778D8120-3D8C-2CC4-C229-B683E0D31B29}"/>
              </a:ext>
            </a:extLst>
          </p:cNvPr>
          <p:cNvSpPr txBox="1">
            <a:spLocks/>
          </p:cNvSpPr>
          <p:nvPr/>
        </p:nvSpPr>
        <p:spPr>
          <a:xfrm>
            <a:off x="280516" y="3874416"/>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411780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B0B9E-119F-EBD3-6158-09A9D1BA4E0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0640C4E-AAC6-886D-F87B-782F6D67BD33}"/>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2. In Senedd elections, you get one vote and will be given one ballot paper.</a:t>
            </a:r>
          </a:p>
          <a:p>
            <a:endParaRPr lang="en-GB" sz="5400" dirty="0"/>
          </a:p>
        </p:txBody>
      </p:sp>
      <p:sp>
        <p:nvSpPr>
          <p:cNvPr id="6" name="Footer Placeholder 5">
            <a:extLst>
              <a:ext uri="{FF2B5EF4-FFF2-40B4-BE49-F238E27FC236}">
                <a16:creationId xmlns:a16="http://schemas.microsoft.com/office/drawing/2014/main" id="{8436D972-4679-AF84-184D-CA6249E92BCE}"/>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58043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CAA6-B9E2-7DDA-EBC6-B8066E12352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39876B-6877-44AA-CE16-F24C0CD482D1}"/>
              </a:ext>
            </a:extLst>
          </p:cNvPr>
          <p:cNvSpPr>
            <a:spLocks noGrp="1"/>
          </p:cNvSpPr>
          <p:nvPr>
            <p:ph type="title"/>
          </p:nvPr>
        </p:nvSpPr>
        <p:spPr>
          <a:xfrm>
            <a:off x="280516" y="389299"/>
            <a:ext cx="6332625" cy="4217459"/>
          </a:xfrm>
        </p:spPr>
        <p:txBody>
          <a:bodyPr anchor="t">
            <a:normAutofit fontScale="90000"/>
          </a:bodyPr>
          <a:lstStyle/>
          <a:p>
            <a:r>
              <a:rPr lang="en-GB" sz="5400" dirty="0">
                <a:latin typeface="Montserrat ExtraBold"/>
              </a:rPr>
              <a:t>2. In Senedd elections, you get one vote and will be given one ballot paper.</a:t>
            </a:r>
          </a:p>
          <a:p>
            <a:endParaRPr lang="en-GB" sz="5400" dirty="0"/>
          </a:p>
        </p:txBody>
      </p:sp>
      <p:sp>
        <p:nvSpPr>
          <p:cNvPr id="6" name="Footer Placeholder 5">
            <a:extLst>
              <a:ext uri="{FF2B5EF4-FFF2-40B4-BE49-F238E27FC236}">
                <a16:creationId xmlns:a16="http://schemas.microsoft.com/office/drawing/2014/main" id="{7D425483-6244-B142-25EA-DEA97FD92972}"/>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
        <p:nvSpPr>
          <p:cNvPr id="3" name="Title 6">
            <a:extLst>
              <a:ext uri="{FF2B5EF4-FFF2-40B4-BE49-F238E27FC236}">
                <a16:creationId xmlns:a16="http://schemas.microsoft.com/office/drawing/2014/main" id="{3E6FDDD4-5FA9-1A0F-67C0-7E2534C0C15F}"/>
              </a:ext>
            </a:extLst>
          </p:cNvPr>
          <p:cNvSpPr txBox="1">
            <a:spLocks/>
          </p:cNvSpPr>
          <p:nvPr/>
        </p:nvSpPr>
        <p:spPr>
          <a:xfrm>
            <a:off x="197889" y="4608874"/>
            <a:ext cx="6332625" cy="280473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i="0" kern="1200">
                <a:solidFill>
                  <a:schemeClr val="tx1"/>
                </a:solidFill>
                <a:latin typeface="Montserrat ExtraBold" pitchFamily="2" charset="77"/>
                <a:ea typeface="+mj-ea"/>
                <a:cs typeface="+mj-cs"/>
              </a:defRPr>
            </a:lvl1pPr>
          </a:lstStyle>
          <a:p>
            <a:r>
              <a:rPr lang="en-GB">
                <a:solidFill>
                  <a:schemeClr val="bg1"/>
                </a:solidFill>
              </a:rPr>
              <a:t>True ✓ </a:t>
            </a:r>
          </a:p>
        </p:txBody>
      </p:sp>
    </p:spTree>
    <p:extLst>
      <p:ext uri="{BB962C8B-B14F-4D97-AF65-F5344CB8AC3E}">
        <p14:creationId xmlns:p14="http://schemas.microsoft.com/office/powerpoint/2010/main" val="116304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E3DD8-3C48-BCCC-E6DF-D792F75AA42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6EAD06-0FB8-D309-6187-044D2DF00F71}"/>
              </a:ext>
            </a:extLst>
          </p:cNvPr>
          <p:cNvSpPr>
            <a:spLocks noGrp="1"/>
          </p:cNvSpPr>
          <p:nvPr>
            <p:ph type="title"/>
          </p:nvPr>
        </p:nvSpPr>
        <p:spPr>
          <a:xfrm>
            <a:off x="280516" y="389299"/>
            <a:ext cx="6332625" cy="4217459"/>
          </a:xfrm>
        </p:spPr>
        <p:txBody>
          <a:bodyPr anchor="t">
            <a:normAutofit/>
          </a:bodyPr>
          <a:lstStyle/>
          <a:p>
            <a:r>
              <a:rPr lang="en-GB" dirty="0">
                <a:latin typeface="Montserrat ExtraBold"/>
              </a:rPr>
              <a:t>3. You can vote in Senedd elections when you're 14.</a:t>
            </a:r>
          </a:p>
        </p:txBody>
      </p:sp>
      <p:sp>
        <p:nvSpPr>
          <p:cNvPr id="6" name="Footer Placeholder 5">
            <a:extLst>
              <a:ext uri="{FF2B5EF4-FFF2-40B4-BE49-F238E27FC236}">
                <a16:creationId xmlns:a16="http://schemas.microsoft.com/office/drawing/2014/main" id="{8C2C6563-F2F0-5E40-6B05-D549B7AD83F6}"/>
              </a:ext>
            </a:extLst>
          </p:cNvPr>
          <p:cNvSpPr>
            <a:spLocks noGrp="1"/>
          </p:cNvSpPr>
          <p:nvPr>
            <p:ph type="ftr" sz="quarter" idx="14"/>
          </p:nvPr>
        </p:nvSpPr>
        <p:spPr/>
        <p:txBody>
          <a:bodyPr/>
          <a:lstStyle/>
          <a:p>
            <a:r>
              <a:rPr lang="en-US">
                <a:latin typeface="Montserrat"/>
              </a:rPr>
              <a:t>2026 Senedd Election – Short Activities</a:t>
            </a:r>
            <a:endParaRPr lang="en-US" b="0">
              <a:latin typeface="Montserrat"/>
            </a:endParaRPr>
          </a:p>
        </p:txBody>
      </p:sp>
    </p:spTree>
    <p:extLst>
      <p:ext uri="{BB962C8B-B14F-4D97-AF65-F5344CB8AC3E}">
        <p14:creationId xmlns:p14="http://schemas.microsoft.com/office/powerpoint/2010/main" val="1885409242"/>
      </p:ext>
    </p:extLst>
  </p:cSld>
  <p:clrMapOvr>
    <a:masterClrMapping/>
  </p:clrMapOvr>
</p:sld>
</file>

<file path=ppt/theme/theme1.xml><?xml version="1.0" encoding="utf-8"?>
<a:theme xmlns:a="http://schemas.openxmlformats.org/drawingml/2006/main" name="Office Theme">
  <a:themeElements>
    <a:clrScheme name="Electoral Commision">
      <a:dk1>
        <a:srgbClr val="000000"/>
      </a:dk1>
      <a:lt1>
        <a:srgbClr val="FFFFFF"/>
      </a:lt1>
      <a:dk2>
        <a:srgbClr val="44546A"/>
      </a:dk2>
      <a:lt2>
        <a:srgbClr val="E7E6E6"/>
      </a:lt2>
      <a:accent1>
        <a:srgbClr val="00E6BD"/>
      </a:accent1>
      <a:accent2>
        <a:srgbClr val="00E6BD"/>
      </a:accent2>
      <a:accent3>
        <a:srgbClr val="FF8AFF"/>
      </a:accent3>
      <a:accent4>
        <a:srgbClr val="FF8AFF"/>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olid-Magenta-white">
  <a:themeElements>
    <a:clrScheme name="Senedd-1">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ce">
  <a:themeElements>
    <a:clrScheme name="Anthracite">
      <a:dk1>
        <a:srgbClr val="2D2D2C"/>
      </a:dk1>
      <a:lt1>
        <a:srgbClr val="FFFFFF"/>
      </a:lt1>
      <a:dk2>
        <a:srgbClr val="2D2D2C"/>
      </a:dk2>
      <a:lt2>
        <a:srgbClr val="FFFFFF"/>
      </a:lt2>
      <a:accent1>
        <a:srgbClr val="C90774"/>
      </a:accent1>
      <a:accent2>
        <a:srgbClr val="E7333F"/>
      </a:accent2>
      <a:accent3>
        <a:srgbClr val="E37608"/>
      </a:accent3>
      <a:accent4>
        <a:srgbClr val="B88D2D"/>
      </a:accent4>
      <a:accent5>
        <a:srgbClr val="2BA484"/>
      </a:accent5>
      <a:accent6>
        <a:srgbClr val="0B9DA2"/>
      </a:accent6>
      <a:hlink>
        <a:srgbClr val="757578"/>
      </a:hlink>
      <a:folHlink>
        <a:srgbClr val="757578"/>
      </a:folHlink>
    </a:clrScheme>
    <a:fontScheme name="Senedd3">
      <a:majorFont>
        <a:latin typeface="Montserrat Alternates Black"/>
        <a:ea typeface=""/>
        <a:cs typeface=""/>
      </a:majorFont>
      <a:minorFont>
        <a:latin typeface="Montserrat Extr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c39eb25-3250-4c66-9fa1-7554f5d86945" xsi:nil="true"/>
    <Thumbnail xmlns="8e9a2c76-77bf-443e-b601-56a0286b3d6b" xsi:nil="true"/>
    <lcf76f155ced4ddcb4097134ff3c332f xmlns="8e9a2c76-77bf-443e-b601-56a0286b3d6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1E38D2AC86A4C4FBC3DEA60853DAB7C" ma:contentTypeVersion="22" ma:contentTypeDescription="Create a new document." ma:contentTypeScope="" ma:versionID="83de3a5a30d6dca9a2ec8db8ecb5066a">
  <xsd:schema xmlns:xsd="http://www.w3.org/2001/XMLSchema" xmlns:xs="http://www.w3.org/2001/XMLSchema" xmlns:p="http://schemas.microsoft.com/office/2006/metadata/properties" xmlns:ns2="8e9a2c76-77bf-443e-b601-56a0286b3d6b" xmlns:ns3="fc39eb25-3250-4c66-9fa1-7554f5d86945" targetNamespace="http://schemas.microsoft.com/office/2006/metadata/properties" ma:root="true" ma:fieldsID="78e38309e0eb3e64caf9b2fb6e1b4595" ns2:_="" ns3:_="">
    <xsd:import namespace="8e9a2c76-77bf-443e-b601-56a0286b3d6b"/>
    <xsd:import namespace="fc39eb25-3250-4c66-9fa1-7554f5d8694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Thumbnail"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9a2c76-77bf-443e-b601-56a0286b3d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Thumbnail" ma:index="20" nillable="true" ma:displayName="Thumbnail" ma:format="Thumbnail" ma:internalName="Thumbnail">
      <xsd:simpleType>
        <xsd:restriction base="dms:Unknow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49ea267-a9ad-47e9-8981-8b6467ce46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9eb25-3250-4c66-9fa1-7554f5d8694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a9e2a6f-036f-490a-b496-09be9062b99e}" ma:internalName="TaxCatchAll" ma:showField="CatchAllData" ma:web="fc39eb25-3250-4c66-9fa1-7554f5d869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5C4F63D-165B-4BD7-A9C0-D305B5F414F6}">
  <ds:schemaRefs>
    <ds:schemaRef ds:uri="http://schemas.microsoft.com/sharepoint/v3/contenttype/forms"/>
  </ds:schemaRefs>
</ds:datastoreItem>
</file>

<file path=customXml/itemProps2.xml><?xml version="1.0" encoding="utf-8"?>
<ds:datastoreItem xmlns:ds="http://schemas.openxmlformats.org/officeDocument/2006/customXml" ds:itemID="{B49913AA-6154-415A-B91F-3C879A79ED9D}">
  <ds:schemaRefs>
    <ds:schemaRef ds:uri="http://purl.org/dc/dcmitype/"/>
    <ds:schemaRef ds:uri="http://purl.org/dc/elements/1.1/"/>
    <ds:schemaRef ds:uri="http://schemas.microsoft.com/office/2006/documentManagement/types"/>
    <ds:schemaRef ds:uri="http://schemas.microsoft.com/office/2006/metadata/properties"/>
    <ds:schemaRef ds:uri="8e9a2c76-77bf-443e-b601-56a0286b3d6b"/>
    <ds:schemaRef ds:uri="http://purl.org/dc/terms/"/>
    <ds:schemaRef ds:uri="http://schemas.microsoft.com/office/infopath/2007/PartnerControls"/>
    <ds:schemaRef ds:uri="fc39eb25-3250-4c66-9fa1-7554f5d86945"/>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8AE13BA-F2A7-47D5-A0C6-B9C6B06612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9a2c76-77bf-443e-b601-56a0286b3d6b"/>
    <ds:schemaRef ds:uri="fc39eb25-3250-4c66-9fa1-7554f5d869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8dc5129-340c-4514-8a04-4e8ef2771564}" enabled="0" method="" siteId="{38dc5129-340c-4514-8a04-4e8ef2771564}" removed="1"/>
</clbl:labelList>
</file>

<file path=docProps/app.xml><?xml version="1.0" encoding="utf-8"?>
<Properties xmlns="http://schemas.openxmlformats.org/officeDocument/2006/extended-properties" xmlns:vt="http://schemas.openxmlformats.org/officeDocument/2006/docPropsVTypes">
  <TotalTime>45</TotalTime>
  <Words>1145</Words>
  <Application>Microsoft Office PowerPoint</Application>
  <PresentationFormat>Widescreen</PresentationFormat>
  <Paragraphs>131</Paragraphs>
  <Slides>22</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Montserrat ExtraBold</vt:lpstr>
      <vt:lpstr>Montserrat Black</vt:lpstr>
      <vt:lpstr>Calibri</vt:lpstr>
      <vt:lpstr>Arial</vt:lpstr>
      <vt:lpstr>Roboto</vt:lpstr>
      <vt:lpstr>Montserrat</vt:lpstr>
      <vt:lpstr>Wingdings</vt:lpstr>
      <vt:lpstr>Montserrat Light</vt:lpstr>
      <vt:lpstr>Montserrat Alternates Light</vt:lpstr>
      <vt:lpstr>Office Theme</vt:lpstr>
      <vt:lpstr>Solid-Magenta-white</vt:lpstr>
      <vt:lpstr>Slice</vt:lpstr>
      <vt:lpstr>PowerPoint Presentation</vt:lpstr>
      <vt:lpstr>2026 Senedd election</vt:lpstr>
      <vt:lpstr>Activity 1 True or false?</vt:lpstr>
      <vt:lpstr>True or false?</vt:lpstr>
      <vt:lpstr>1. The next Senedd election will take place on 7 May 2026.</vt:lpstr>
      <vt:lpstr>1. The next Senedd election will take place on 7 May 2026.</vt:lpstr>
      <vt:lpstr>2. In Senedd elections, you get one vote and will be given one ballot paper. </vt:lpstr>
      <vt:lpstr>2. In Senedd elections, you get one vote and will be given one ballot paper. </vt:lpstr>
      <vt:lpstr>3. You can vote in Senedd elections when you're 14.</vt:lpstr>
      <vt:lpstr>3. You can vote in Senedd elections when you're 14.</vt:lpstr>
      <vt:lpstr>3. You must be 16 to vote in Senedd elections. You can register when you're 14.</vt:lpstr>
      <vt:lpstr>4. In Senedd elections, you vote for a political party or independent candidate.</vt:lpstr>
      <vt:lpstr>4. In Senedd elections, you vote for a political party or independent candidate.</vt:lpstr>
      <vt:lpstr>5. Each local area in Wales is represented by 5 Members of the Senedd.</vt:lpstr>
      <vt:lpstr>5. Each local area in Wales is represented by 5 Members of the Senedd.</vt:lpstr>
      <vt:lpstr>5. Each local area in Wales is represented by 6 Members of the Senedd.</vt:lpstr>
      <vt:lpstr>6. You need to register before you can vote in the election.</vt:lpstr>
      <vt:lpstr>6. You need to register before you can vote in the election.</vt:lpstr>
      <vt:lpstr>Activity 2 Real or rubbish?</vt:lpstr>
      <vt:lpstr>Election checklist: real or rubbish?</vt:lpstr>
      <vt:lpstr>Election checklist: real or rubbish?</vt:lpstr>
      <vt:lpstr>Election checklist: real or rubbish?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 Williamson</dc:creator>
  <cp:lastModifiedBy>Dechamps Evans, Sion (Staff Comisiwn y Senedd - Senedd Commission Staff)</cp:lastModifiedBy>
  <cp:revision>35</cp:revision>
  <dcterms:created xsi:type="dcterms:W3CDTF">2021-02-10T12:48:52Z</dcterms:created>
  <dcterms:modified xsi:type="dcterms:W3CDTF">2025-10-07T08:23:10Z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0x010100F1E38D2AC86A4C4FBC3DEA60853DAB7C</vt:lpwstr>
  </property>
  <property fmtid="{D5CDD505-2E9C-101B-9397-08002B2CF9AE}" pid="3" name="Financial_x0020_year">
    <vt:lpwstr/>
  </property>
  <property fmtid="{D5CDD505-2E9C-101B-9397-08002B2CF9AE}" pid="4" name="Countries">
    <vt:lpwstr>6;#UK wide|6834a7d2-fb91-47b3-99a3-3181df52306f</vt:lpwstr>
  </property>
  <property fmtid="{D5CDD505-2E9C-101B-9397-08002B2CF9AE}" pid="5" name="Board Paper Subject">
    <vt:lpwstr/>
  </property>
  <property fmtid="{D5CDD505-2E9C-101B-9397-08002B2CF9AE}" pid="6" name="MediaServiceImageTags">
    <vt:lpwstr/>
  </property>
  <property fmtid="{D5CDD505-2E9C-101B-9397-08002B2CF9AE}" pid="7" name="Board_x0020_Paper_x0020_Subject">
    <vt:lpwstr/>
  </property>
  <property fmtid="{D5CDD505-2E9C-101B-9397-08002B2CF9AE}" pid="8" name="Financial year">
    <vt:lpwstr/>
  </property>
  <property fmtid="{D5CDD505-2E9C-101B-9397-08002B2CF9AE}" pid="9" name="f9169cbde8cd43d083a6796edf077c19">
    <vt:lpwstr/>
  </property>
  <property fmtid="{D5CDD505-2E9C-101B-9397-08002B2CF9AE}" pid="10" name="Calendar_x0020_Year">
    <vt:lpwstr>5;#2020|c28d532a-8b9f-4fd1-84bc-f5832c3e2076</vt:lpwstr>
  </property>
  <property fmtid="{D5CDD505-2E9C-101B-9397-08002B2CF9AE}" pid="11" name="n0ecf30723e04ad4a18670a4e17a3129">
    <vt:lpwstr/>
  </property>
  <property fmtid="{D5CDD505-2E9C-101B-9397-08002B2CF9AE}" pid="12" name="Audience1">
    <vt:lpwstr>2;#All staff|1a1e0e6e-8d96-4235-ac5f-9f1dcc3600b0</vt:lpwstr>
  </property>
  <property fmtid="{D5CDD505-2E9C-101B-9397-08002B2CF9AE}" pid="13" name="Electoral_x0020_Event">
    <vt:lpwstr/>
  </property>
  <property fmtid="{D5CDD505-2E9C-101B-9397-08002B2CF9AE}" pid="14" name="ECSubject">
    <vt:lpwstr>12;#Learning|e6beb499-5ab0-4760-8695-75ca908008ae</vt:lpwstr>
  </property>
  <property fmtid="{D5CDD505-2E9C-101B-9397-08002B2CF9AE}" pid="15" name="GPMS marking">
    <vt:lpwstr>3;#Official|77462fb2-11a1-4cd5-8628-4e6081b9477e</vt:lpwstr>
  </property>
  <property fmtid="{D5CDD505-2E9C-101B-9397-08002B2CF9AE}" pid="16" name="Calendar Year">
    <vt:lpwstr>5;#2020|c28d532a-8b9f-4fd1-84bc-f5832c3e2076</vt:lpwstr>
  </property>
  <property fmtid="{D5CDD505-2E9C-101B-9397-08002B2CF9AE}" pid="17" name="Electoral Event">
    <vt:lpwstr/>
  </property>
  <property fmtid="{D5CDD505-2E9C-101B-9397-08002B2CF9AE}" pid="18" name="GPMS_x0020_marking">
    <vt:lpwstr>3;#Official|77462fb2-11a1-4cd5-8628-4e6081b9477e</vt:lpwstr>
  </property>
  <property fmtid="{D5CDD505-2E9C-101B-9397-08002B2CF9AE}" pid="19" name="_dlc_DocIdItemGuid">
    <vt:lpwstr>3937234c-69d6-43ad-8af9-7f67458fa8b9</vt:lpwstr>
  </property>
</Properties>
</file>