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93" r:id="rId5"/>
  </p:sldMasterIdLst>
  <p:notesMasterIdLst>
    <p:notesMasterId r:id="rId31"/>
  </p:notesMasterIdLst>
  <p:sldIdLst>
    <p:sldId id="323" r:id="rId6"/>
    <p:sldId id="388" r:id="rId7"/>
    <p:sldId id="391" r:id="rId8"/>
    <p:sldId id="396" r:id="rId9"/>
    <p:sldId id="347" r:id="rId10"/>
    <p:sldId id="384" r:id="rId11"/>
    <p:sldId id="400" r:id="rId12"/>
    <p:sldId id="403" r:id="rId13"/>
    <p:sldId id="374" r:id="rId14"/>
    <p:sldId id="357" r:id="rId15"/>
    <p:sldId id="393" r:id="rId16"/>
    <p:sldId id="353" r:id="rId17"/>
    <p:sldId id="359" r:id="rId18"/>
    <p:sldId id="363" r:id="rId19"/>
    <p:sldId id="364" r:id="rId20"/>
    <p:sldId id="365" r:id="rId21"/>
    <p:sldId id="366" r:id="rId22"/>
    <p:sldId id="367" r:id="rId23"/>
    <p:sldId id="404" r:id="rId24"/>
    <p:sldId id="392" r:id="rId25"/>
    <p:sldId id="380" r:id="rId26"/>
    <p:sldId id="381" r:id="rId27"/>
    <p:sldId id="382" r:id="rId28"/>
    <p:sldId id="405" r:id="rId29"/>
    <p:sldId id="334" r:id="rId30"/>
  </p:sldIdLst>
  <p:sldSz cx="12192000" cy="6858000"/>
  <p:notesSz cx="6858000" cy="9144000"/>
  <p:embeddedFontLst>
    <p:embeddedFont>
      <p:font typeface="Montserrat" panose="00000500000000000000" pitchFamily="2" charset="0"/>
      <p:regular r:id="rId32"/>
      <p:bold r:id="rId33"/>
      <p:italic r:id="rId34"/>
      <p:boldItalic r:id="rId35"/>
    </p:embeddedFont>
    <p:embeddedFont>
      <p:font typeface="Montserrat Black" panose="00000A00000000000000" pitchFamily="2" charset="0"/>
      <p:bold r:id="rId36"/>
      <p:boldItalic r:id="rId37"/>
    </p:embeddedFont>
    <p:embeddedFont>
      <p:font typeface="Montserrat ExtraBold" panose="00000900000000000000" pitchFamily="2" charset="0"/>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BFF"/>
    <a:srgbClr val="3C3C3B"/>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72"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Griffiths-Downing" userId="S::egriffiths-downing@electoralcommission.org.uk::33ffaaba-aa99-4d0a-8d15-81ef0440cc8f" providerId="AD" clId="Web-{BB2A69C6-8F15-78BF-56D6-267080EA8AB3}"/>
    <pc:docChg chg="modSld">
      <pc:chgData name="Ella Griffiths-Downing" userId="S::egriffiths-downing@electoralcommission.org.uk::33ffaaba-aa99-4d0a-8d15-81ef0440cc8f" providerId="AD" clId="Web-{BB2A69C6-8F15-78BF-56D6-267080EA8AB3}" dt="2025-09-15T07:38:08.146" v="10" actId="20577"/>
      <pc:docMkLst>
        <pc:docMk/>
      </pc:docMkLst>
      <pc:sldChg chg="modSp">
        <pc:chgData name="Ella Griffiths-Downing" userId="S::egriffiths-downing@electoralcommission.org.uk::33ffaaba-aa99-4d0a-8d15-81ef0440cc8f" providerId="AD" clId="Web-{BB2A69C6-8F15-78BF-56D6-267080EA8AB3}" dt="2025-09-15T07:37:49.864" v="0" actId="20577"/>
        <pc:sldMkLst>
          <pc:docMk/>
          <pc:sldMk cId="3123913163" sldId="380"/>
        </pc:sldMkLst>
        <pc:spChg chg="mod">
          <ac:chgData name="Ella Griffiths-Downing" userId="S::egriffiths-downing@electoralcommission.org.uk::33ffaaba-aa99-4d0a-8d15-81ef0440cc8f" providerId="AD" clId="Web-{BB2A69C6-8F15-78BF-56D6-267080EA8AB3}" dt="2025-09-15T07:37:49.864" v="0" actId="20577"/>
          <ac:spMkLst>
            <pc:docMk/>
            <pc:sldMk cId="3123913163" sldId="380"/>
            <ac:spMk id="8" creationId="{7B6C3E09-95A6-ACFE-7AFE-5A9F2D6EA9FB}"/>
          </ac:spMkLst>
        </pc:spChg>
      </pc:sldChg>
      <pc:sldChg chg="modSp">
        <pc:chgData name="Ella Griffiths-Downing" userId="S::egriffiths-downing@electoralcommission.org.uk::33ffaaba-aa99-4d0a-8d15-81ef0440cc8f" providerId="AD" clId="Web-{BB2A69C6-8F15-78BF-56D6-267080EA8AB3}" dt="2025-09-15T07:38:08.146" v="10" actId="20577"/>
        <pc:sldMkLst>
          <pc:docMk/>
          <pc:sldMk cId="4256985292" sldId="381"/>
        </pc:sldMkLst>
        <pc:spChg chg="mod">
          <ac:chgData name="Ella Griffiths-Downing" userId="S::egriffiths-downing@electoralcommission.org.uk::33ffaaba-aa99-4d0a-8d15-81ef0440cc8f" providerId="AD" clId="Web-{BB2A69C6-8F15-78BF-56D6-267080EA8AB3}" dt="2025-09-15T07:38:08.146" v="10" actId="20577"/>
          <ac:spMkLst>
            <pc:docMk/>
            <pc:sldMk cId="4256985292" sldId="381"/>
            <ac:spMk id="4" creationId="{27C56940-55EA-5D18-E422-BC9D5A59E364}"/>
          </ac:spMkLst>
        </pc:spChg>
      </pc:sldChg>
    </pc:docChg>
  </pc:docChgLst>
  <pc:docChgLst>
    <pc:chgData name="Judy Edwards" userId="S::jedwards@electoralcommission.org.uk::97ec32ec-1920-4447-8ec7-1835dc49ef49" providerId="AD" clId="Web-{18A8FE47-BEF6-3A7F-9454-58C2806715C7}"/>
    <pc:docChg chg="addSld delSld modSld sldOrd">
      <pc:chgData name="Judy Edwards" userId="S::jedwards@electoralcommission.org.uk::97ec32ec-1920-4447-8ec7-1835dc49ef49" providerId="AD" clId="Web-{18A8FE47-BEF6-3A7F-9454-58C2806715C7}" dt="2025-09-24T12:36:29.156" v="922"/>
      <pc:docMkLst>
        <pc:docMk/>
      </pc:docMkLst>
      <pc:sldChg chg="modSp modNotes">
        <pc:chgData name="Judy Edwards" userId="S::jedwards@electoralcommission.org.uk::97ec32ec-1920-4447-8ec7-1835dc49ef49" providerId="AD" clId="Web-{18A8FE47-BEF6-3A7F-9454-58C2806715C7}" dt="2025-09-24T12:32:53.227" v="888"/>
        <pc:sldMkLst>
          <pc:docMk/>
          <pc:sldMk cId="3525245102" sldId="334"/>
        </pc:sldMkLst>
        <pc:spChg chg="mod">
          <ac:chgData name="Judy Edwards" userId="S::jedwards@electoralcommission.org.uk::97ec32ec-1920-4447-8ec7-1835dc49ef49" providerId="AD" clId="Web-{18A8FE47-BEF6-3A7F-9454-58C2806715C7}" dt="2025-09-24T12:31:47.286" v="801" actId="20577"/>
          <ac:spMkLst>
            <pc:docMk/>
            <pc:sldMk cId="3525245102" sldId="334"/>
            <ac:spMk id="4" creationId="{DFBD8D42-E69C-7083-1553-724EF299DEB2}"/>
          </ac:spMkLst>
        </pc:spChg>
      </pc:sldChg>
      <pc:sldChg chg="modSp modCm">
        <pc:chgData name="Judy Edwards" userId="S::jedwards@electoralcommission.org.uk::97ec32ec-1920-4447-8ec7-1835dc49ef49" providerId="AD" clId="Web-{18A8FE47-BEF6-3A7F-9454-58C2806715C7}" dt="2025-09-24T09:20:57.602" v="12" actId="20577"/>
        <pc:sldMkLst>
          <pc:docMk/>
          <pc:sldMk cId="3259604018" sldId="382"/>
        </pc:sldMkLst>
        <pc:spChg chg="mod">
          <ac:chgData name="Judy Edwards" userId="S::jedwards@electoralcommission.org.uk::97ec32ec-1920-4447-8ec7-1835dc49ef49" providerId="AD" clId="Web-{18A8FE47-BEF6-3A7F-9454-58C2806715C7}" dt="2025-09-24T09:20:57.602" v="12" actId="20577"/>
          <ac:spMkLst>
            <pc:docMk/>
            <pc:sldMk cId="3259604018" sldId="382"/>
            <ac:spMk id="7" creationId="{98C7139E-2244-2D26-3CEE-89B67B9CCC28}"/>
          </ac:spMkLst>
        </pc:spChg>
        <pc:extLst>
          <p:ext xmlns:p="http://schemas.openxmlformats.org/presentationml/2006/main" uri="{D6D511B9-2390-475A-947B-AFAB55BFBCF1}">
            <pc226:cmChg xmlns:pc226="http://schemas.microsoft.com/office/powerpoint/2022/06/main/command" chg="mod">
              <pc226:chgData name="Judy Edwards" userId="S::jedwards@electoralcommission.org.uk::97ec32ec-1920-4447-8ec7-1835dc49ef49" providerId="AD" clId="Web-{18A8FE47-BEF6-3A7F-9454-58C2806715C7}" dt="2025-09-24T09:20:49.727" v="11" actId="20577"/>
              <pc2:cmMkLst xmlns:pc2="http://schemas.microsoft.com/office/powerpoint/2019/9/main/command">
                <pc:docMk/>
                <pc:sldMk cId="3259604018" sldId="382"/>
                <pc2:cmMk id="{788561E1-905D-4FA3-B187-EA0E2D2471A4}"/>
              </pc2:cmMkLst>
            </pc226:cmChg>
          </p:ext>
        </pc:extLst>
      </pc:sldChg>
      <pc:sldChg chg="modNotes">
        <pc:chgData name="Judy Edwards" userId="S::jedwards@electoralcommission.org.uk::97ec32ec-1920-4447-8ec7-1835dc49ef49" providerId="AD" clId="Web-{18A8FE47-BEF6-3A7F-9454-58C2806715C7}" dt="2025-09-24T11:32:18.159" v="272"/>
        <pc:sldMkLst>
          <pc:docMk/>
          <pc:sldMk cId="1602974519" sldId="384"/>
        </pc:sldMkLst>
      </pc:sldChg>
      <pc:sldChg chg="modNotes">
        <pc:chgData name="Judy Edwards" userId="S::jedwards@electoralcommission.org.uk::97ec32ec-1920-4447-8ec7-1835dc49ef49" providerId="AD" clId="Web-{18A8FE47-BEF6-3A7F-9454-58C2806715C7}" dt="2025-09-24T09:42:21.182" v="159"/>
        <pc:sldMkLst>
          <pc:docMk/>
          <pc:sldMk cId="2608030707" sldId="391"/>
        </pc:sldMkLst>
      </pc:sldChg>
      <pc:sldChg chg="addSp modSp add">
        <pc:chgData name="Judy Edwards" userId="S::jedwards@electoralcommission.org.uk::97ec32ec-1920-4447-8ec7-1835dc49ef49" providerId="AD" clId="Web-{18A8FE47-BEF6-3A7F-9454-58C2806715C7}" dt="2025-09-24T09:44:33.454" v="175" actId="1076"/>
        <pc:sldMkLst>
          <pc:docMk/>
          <pc:sldMk cId="2772537529" sldId="396"/>
        </pc:sldMkLst>
        <pc:spChg chg="mod">
          <ac:chgData name="Judy Edwards" userId="S::jedwards@electoralcommission.org.uk::97ec32ec-1920-4447-8ec7-1835dc49ef49" providerId="AD" clId="Web-{18A8FE47-BEF6-3A7F-9454-58C2806715C7}" dt="2025-09-24T09:42:32.433" v="164" actId="20577"/>
          <ac:spMkLst>
            <pc:docMk/>
            <pc:sldMk cId="2772537529" sldId="396"/>
            <ac:spMk id="2" creationId="{F06F8CC1-FFD6-B443-91C4-8EDE673043D7}"/>
          </ac:spMkLst>
        </pc:spChg>
        <pc:spChg chg="mod">
          <ac:chgData name="Judy Edwards" userId="S::jedwards@electoralcommission.org.uk::97ec32ec-1920-4447-8ec7-1835dc49ef49" providerId="AD" clId="Web-{18A8FE47-BEF6-3A7F-9454-58C2806715C7}" dt="2025-09-24T09:44:26.641" v="172" actId="1076"/>
          <ac:spMkLst>
            <pc:docMk/>
            <pc:sldMk cId="2772537529" sldId="396"/>
            <ac:spMk id="6" creationId="{44D7C3C4-0C38-744A-9A63-7E347DA3A109}"/>
          </ac:spMkLst>
        </pc:spChg>
        <pc:spChg chg="add mod">
          <ac:chgData name="Judy Edwards" userId="S::jedwards@electoralcommission.org.uk::97ec32ec-1920-4447-8ec7-1835dc49ef49" providerId="AD" clId="Web-{18A8FE47-BEF6-3A7F-9454-58C2806715C7}" dt="2025-09-24T09:44:33.454" v="175" actId="1076"/>
          <ac:spMkLst>
            <pc:docMk/>
            <pc:sldMk cId="2772537529" sldId="396"/>
            <ac:spMk id="8" creationId="{5E64C55B-FB93-828B-2D3A-EECB916F57B9}"/>
          </ac:spMkLst>
        </pc:spChg>
        <pc:spChg chg="mod">
          <ac:chgData name="Judy Edwards" userId="S::jedwards@electoralcommission.org.uk::97ec32ec-1920-4447-8ec7-1835dc49ef49" providerId="AD" clId="Web-{18A8FE47-BEF6-3A7F-9454-58C2806715C7}" dt="2025-09-24T09:44:28.329" v="173" actId="1076"/>
          <ac:spMkLst>
            <pc:docMk/>
            <pc:sldMk cId="2772537529" sldId="396"/>
            <ac:spMk id="12" creationId="{F2079B42-33D0-C148-A7B0-DBE3CF4FE0C7}"/>
          </ac:spMkLst>
        </pc:spChg>
        <pc:picChg chg="add mod">
          <ac:chgData name="Judy Edwards" userId="S::jedwards@electoralcommission.org.uk::97ec32ec-1920-4447-8ec7-1835dc49ef49" providerId="AD" clId="Web-{18A8FE47-BEF6-3A7F-9454-58C2806715C7}" dt="2025-09-24T09:44:30.407" v="174" actId="1076"/>
          <ac:picMkLst>
            <pc:docMk/>
            <pc:sldMk cId="2772537529" sldId="396"/>
            <ac:picMk id="5" creationId="{B6430AF8-4374-C1C8-DD84-CDD9DE89BBE3}"/>
          </ac:picMkLst>
        </pc:picChg>
      </pc:sldChg>
      <pc:sldChg chg="modSp add ord replId modNotes">
        <pc:chgData name="Judy Edwards" userId="S::jedwards@electoralcommission.org.uk::97ec32ec-1920-4447-8ec7-1835dc49ef49" providerId="AD" clId="Web-{18A8FE47-BEF6-3A7F-9454-58C2806715C7}" dt="2025-09-24T12:26:42.061" v="756"/>
        <pc:sldMkLst>
          <pc:docMk/>
          <pc:sldMk cId="1082175488" sldId="400"/>
        </pc:sldMkLst>
        <pc:spChg chg="mod">
          <ac:chgData name="Judy Edwards" userId="S::jedwards@electoralcommission.org.uk::97ec32ec-1920-4447-8ec7-1835dc49ef49" providerId="AD" clId="Web-{18A8FE47-BEF6-3A7F-9454-58C2806715C7}" dt="2025-09-24T11:42:39.123" v="459" actId="20577"/>
          <ac:spMkLst>
            <pc:docMk/>
            <pc:sldMk cId="1082175488" sldId="400"/>
            <ac:spMk id="2" creationId="{D058E55D-7D1F-FA0A-15BD-D55464296827}"/>
          </ac:spMkLst>
        </pc:spChg>
        <pc:spChg chg="mod">
          <ac:chgData name="Judy Edwards" userId="S::jedwards@electoralcommission.org.uk::97ec32ec-1920-4447-8ec7-1835dc49ef49" providerId="AD" clId="Web-{18A8FE47-BEF6-3A7F-9454-58C2806715C7}" dt="2025-09-24T11:34:20.411" v="281" actId="20577"/>
          <ac:spMkLst>
            <pc:docMk/>
            <pc:sldMk cId="1082175488" sldId="400"/>
            <ac:spMk id="3" creationId="{ABD9AB31-B094-4049-F9AD-3D8F2FBB68B9}"/>
          </ac:spMkLst>
        </pc:spChg>
        <pc:spChg chg="mod">
          <ac:chgData name="Judy Edwards" userId="S::jedwards@electoralcommission.org.uk::97ec32ec-1920-4447-8ec7-1835dc49ef49" providerId="AD" clId="Web-{18A8FE47-BEF6-3A7F-9454-58C2806715C7}" dt="2025-09-24T12:25:00.903" v="649" actId="20577"/>
          <ac:spMkLst>
            <pc:docMk/>
            <pc:sldMk cId="1082175488" sldId="400"/>
            <ac:spMk id="6" creationId="{D2034A21-D356-EADA-F2DA-827ADF5F3FC3}"/>
          </ac:spMkLst>
        </pc:spChg>
      </pc:sldChg>
      <pc:sldChg chg="modSp add modNotes">
        <pc:chgData name="Judy Edwards" userId="S::jedwards@electoralcommission.org.uk::97ec32ec-1920-4447-8ec7-1835dc49ef49" providerId="AD" clId="Web-{18A8FE47-BEF6-3A7F-9454-58C2806715C7}" dt="2025-09-24T12:29:25.687" v="791"/>
        <pc:sldMkLst>
          <pc:docMk/>
          <pc:sldMk cId="3417594035" sldId="403"/>
        </pc:sldMkLst>
        <pc:spChg chg="mod">
          <ac:chgData name="Judy Edwards" userId="S::jedwards@electoralcommission.org.uk::97ec32ec-1920-4447-8ec7-1835dc49ef49" providerId="AD" clId="Web-{18A8FE47-BEF6-3A7F-9454-58C2806715C7}" dt="2025-09-24T12:28:28.655" v="763" actId="20577"/>
          <ac:spMkLst>
            <pc:docMk/>
            <pc:sldMk cId="3417594035" sldId="403"/>
            <ac:spMk id="7" creationId="{BC1944BD-1C14-6F4D-B578-DEC9300185DA}"/>
          </ac:spMkLst>
        </pc:spChg>
      </pc:sldChg>
      <pc:sldChg chg="modSp add ord replId modNotes">
        <pc:chgData name="Judy Edwards" userId="S::jedwards@electoralcommission.org.uk::97ec32ec-1920-4447-8ec7-1835dc49ef49" providerId="AD" clId="Web-{18A8FE47-BEF6-3A7F-9454-58C2806715C7}" dt="2025-09-24T12:33:57.355" v="921"/>
        <pc:sldMkLst>
          <pc:docMk/>
          <pc:sldMk cId="2698173543" sldId="404"/>
        </pc:sldMkLst>
        <pc:spChg chg="mod">
          <ac:chgData name="Judy Edwards" userId="S::jedwards@electoralcommission.org.uk::97ec32ec-1920-4447-8ec7-1835dc49ef49" providerId="AD" clId="Web-{18A8FE47-BEF6-3A7F-9454-58C2806715C7}" dt="2025-09-24T12:33:33.088" v="892" actId="20577"/>
          <ac:spMkLst>
            <pc:docMk/>
            <pc:sldMk cId="2698173543" sldId="404"/>
            <ac:spMk id="2" creationId="{C616063E-EDE6-5CC3-0FAF-A72FE03C441D}"/>
          </ac:spMkLst>
        </pc:spChg>
      </pc:sldChg>
      <pc:sldChg chg="add replId modNotes">
        <pc:chgData name="Judy Edwards" userId="S::jedwards@electoralcommission.org.uk::97ec32ec-1920-4447-8ec7-1835dc49ef49" providerId="AD" clId="Web-{18A8FE47-BEF6-3A7F-9454-58C2806715C7}" dt="2025-09-24T12:32:50.821" v="887"/>
        <pc:sldMkLst>
          <pc:docMk/>
          <pc:sldMk cId="613165909" sldId="405"/>
        </pc:sldMkLst>
      </pc:sldChg>
    </pc:docChg>
  </pc:docChgLst>
  <pc:docChgLst>
    <pc:chgData name="Judy Edwards" userId="S::jedwards@electoralcommission.org.uk::97ec32ec-1920-4447-8ec7-1835dc49ef49" providerId="AD" clId="Web-{8DA94FB0-0E4A-6017-8288-8E3683A6AFA2}"/>
    <pc:docChg chg="modSld">
      <pc:chgData name="Judy Edwards" userId="S::jedwards@electoralcommission.org.uk::97ec32ec-1920-4447-8ec7-1835dc49ef49" providerId="AD" clId="Web-{8DA94FB0-0E4A-6017-8288-8E3683A6AFA2}" dt="2025-09-26T16:15:17.684" v="15" actId="20577"/>
      <pc:docMkLst>
        <pc:docMk/>
      </pc:docMkLst>
      <pc:sldChg chg="modSp modCm">
        <pc:chgData name="Judy Edwards" userId="S::jedwards@electoralcommission.org.uk::97ec32ec-1920-4447-8ec7-1835dc49ef49" providerId="AD" clId="Web-{8DA94FB0-0E4A-6017-8288-8E3683A6AFA2}" dt="2025-09-26T16:15:17.684" v="15" actId="20577"/>
        <pc:sldMkLst>
          <pc:docMk/>
          <pc:sldMk cId="2772537529" sldId="396"/>
        </pc:sldMkLst>
        <pc:spChg chg="mod">
          <ac:chgData name="Judy Edwards" userId="S::jedwards@electoralcommission.org.uk::97ec32ec-1920-4447-8ec7-1835dc49ef49" providerId="AD" clId="Web-{8DA94FB0-0E4A-6017-8288-8E3683A6AFA2}" dt="2025-09-26T16:15:17.684" v="15" actId="20577"/>
          <ac:spMkLst>
            <pc:docMk/>
            <pc:sldMk cId="2772537529" sldId="396"/>
            <ac:spMk id="6" creationId="{44D7C3C4-0C38-744A-9A63-7E347DA3A109}"/>
          </ac:spMkLst>
        </pc:spChg>
        <pc:extLst>
          <p:ext xmlns:p="http://schemas.openxmlformats.org/presentationml/2006/main" uri="{D6D511B9-2390-475A-947B-AFAB55BFBCF1}">
            <pc226:cmChg xmlns:pc226="http://schemas.microsoft.com/office/powerpoint/2022/06/main/command" chg="mod">
              <pc226:chgData name="Judy Edwards" userId="S::jedwards@electoralcommission.org.uk::97ec32ec-1920-4447-8ec7-1835dc49ef49" providerId="AD" clId="Web-{8DA94FB0-0E4A-6017-8288-8E3683A6AFA2}" dt="2025-09-26T16:15:17.684" v="14" actId="20577"/>
              <pc2:cmMkLst xmlns:pc2="http://schemas.microsoft.com/office/powerpoint/2019/9/main/command">
                <pc:docMk/>
                <pc:sldMk cId="2772537529" sldId="396"/>
                <pc2:cmMk id="{F4B7B4DD-698D-4169-A7FD-ABD5AE3B8BD3}"/>
              </pc2:cmMkLst>
            </pc226:cmChg>
          </p:ext>
        </pc:extLst>
      </pc:sldChg>
    </pc:docChg>
  </pc:docChgLst>
  <pc:docChgLst>
    <pc:chgData name="Max Burt" userId="S::mburt@electoralcommission.org.uk::dfc18106-3f39-4448-bead-08cef7cb01a3" providerId="AD" clId="Web-{7455053F-6491-79C2-449A-18E3F04EE222}"/>
    <pc:docChg chg="modSld">
      <pc:chgData name="Max Burt" userId="S::mburt@electoralcommission.org.uk::dfc18106-3f39-4448-bead-08cef7cb01a3" providerId="AD" clId="Web-{7455053F-6491-79C2-449A-18E3F04EE222}" dt="2025-09-25T11:15:27.025" v="3" actId="14100"/>
      <pc:docMkLst>
        <pc:docMk/>
      </pc:docMkLst>
      <pc:sldChg chg="modSp">
        <pc:chgData name="Max Burt" userId="S::mburt@electoralcommission.org.uk::dfc18106-3f39-4448-bead-08cef7cb01a3" providerId="AD" clId="Web-{7455053F-6491-79C2-449A-18E3F04EE222}" dt="2025-09-25T11:15:27.025" v="3" actId="14100"/>
        <pc:sldMkLst>
          <pc:docMk/>
          <pc:sldMk cId="202124784" sldId="353"/>
        </pc:sldMkLst>
        <pc:picChg chg="mod">
          <ac:chgData name="Max Burt" userId="S::mburt@electoralcommission.org.uk::dfc18106-3f39-4448-bead-08cef7cb01a3" providerId="AD" clId="Web-{7455053F-6491-79C2-449A-18E3F04EE222}" dt="2025-09-25T11:15:27.025" v="3" actId="14100"/>
          <ac:picMkLst>
            <pc:docMk/>
            <pc:sldMk cId="202124784" sldId="353"/>
            <ac:picMk id="7" creationId="{B0A14D0D-9D45-AB38-B7E8-3507EDF6B87E}"/>
          </ac:picMkLst>
        </pc:picChg>
      </pc:sldChg>
    </pc:docChg>
  </pc:docChgLst>
  <pc:docChgLst>
    <pc:chgData name="Judy Edwards" userId="S::jedwards@electoralcommission.org.uk::97ec32ec-1920-4447-8ec7-1835dc49ef49" providerId="AD" clId="Web-{880C0253-6431-E8A7-0167-7A5F91D58ABE}"/>
    <pc:docChg chg="modSld">
      <pc:chgData name="Judy Edwards" userId="S::jedwards@electoralcommission.org.uk::97ec32ec-1920-4447-8ec7-1835dc49ef49" providerId="AD" clId="Web-{880C0253-6431-E8A7-0167-7A5F91D58ABE}" dt="2025-09-25T11:12:01.677" v="5" actId="1076"/>
      <pc:docMkLst>
        <pc:docMk/>
      </pc:docMkLst>
      <pc:sldChg chg="addSp delSp modSp">
        <pc:chgData name="Judy Edwards" userId="S::jedwards@electoralcommission.org.uk::97ec32ec-1920-4447-8ec7-1835dc49ef49" providerId="AD" clId="Web-{880C0253-6431-E8A7-0167-7A5F91D58ABE}" dt="2025-09-25T11:12:01.677" v="5" actId="1076"/>
        <pc:sldMkLst>
          <pc:docMk/>
          <pc:sldMk cId="202124784" sldId="353"/>
        </pc:sldMkLst>
        <pc:picChg chg="add mod ord">
          <ac:chgData name="Judy Edwards" userId="S::jedwards@electoralcommission.org.uk::97ec32ec-1920-4447-8ec7-1835dc49ef49" providerId="AD" clId="Web-{880C0253-6431-E8A7-0167-7A5F91D58ABE}" dt="2025-09-25T11:12:01.677" v="5" actId="1076"/>
          <ac:picMkLst>
            <pc:docMk/>
            <pc:sldMk cId="202124784" sldId="353"/>
            <ac:picMk id="7" creationId="{B0A14D0D-9D45-AB38-B7E8-3507EDF6B87E}"/>
          </ac:picMkLst>
        </pc:picChg>
      </pc:sldChg>
    </pc:docChg>
  </pc:docChgLst>
  <pc:docChgLst>
    <pc:chgData name="Judy Edwards" userId="S::jedwards@electoralcommission.org.uk::97ec32ec-1920-4447-8ec7-1835dc49ef49" providerId="AD" clId="Web-{3415D6D0-826A-9584-0EA3-30101081DF45}"/>
    <pc:docChg chg="modSld">
      <pc:chgData name="Judy Edwards" userId="S::jedwards@electoralcommission.org.uk::97ec32ec-1920-4447-8ec7-1835dc49ef49" providerId="AD" clId="Web-{3415D6D0-826A-9584-0EA3-30101081DF45}" dt="2025-09-15T08:17:34.277" v="8" actId="1076"/>
      <pc:docMkLst>
        <pc:docMk/>
      </pc:docMkLst>
      <pc:sldChg chg="addSp delSp modSp modNotes">
        <pc:chgData name="Judy Edwards" userId="S::jedwards@electoralcommission.org.uk::97ec32ec-1920-4447-8ec7-1835dc49ef49" providerId="AD" clId="Web-{3415D6D0-826A-9584-0EA3-30101081DF45}" dt="2025-09-15T08:17:34.277" v="8" actId="1076"/>
        <pc:sldMkLst>
          <pc:docMk/>
          <pc:sldMk cId="202124784" sldId="353"/>
        </pc:sldMkLst>
      </pc:sldChg>
    </pc:docChg>
  </pc:docChgLst>
  <pc:docChgLst>
    <pc:chgData name="Ella Griffiths-Downing" userId="S::egriffiths-downing@electoralcommission.org.uk::33ffaaba-aa99-4d0a-8d15-81ef0440cc8f" providerId="AD" clId="Web-{9B9D22AD-E40F-76EA-96B2-1B0BF4B88466}"/>
    <pc:docChg chg="mod modSld">
      <pc:chgData name="Ella Griffiths-Downing" userId="S::egriffiths-downing@electoralcommission.org.uk::33ffaaba-aa99-4d0a-8d15-81ef0440cc8f" providerId="AD" clId="Web-{9B9D22AD-E40F-76EA-96B2-1B0BF4B88466}" dt="2025-09-29T07:44:12.993" v="156" actId="20577"/>
      <pc:docMkLst>
        <pc:docMk/>
      </pc:docMkLst>
      <pc:sldChg chg="modSp modCm">
        <pc:chgData name="Ella Griffiths-Downing" userId="S::egriffiths-downing@electoralcommission.org.uk::33ffaaba-aa99-4d0a-8d15-81ef0440cc8f" providerId="AD" clId="Web-{9B9D22AD-E40F-76EA-96B2-1B0BF4B88466}" dt="2025-09-29T07:40:48.961" v="11" actId="20577"/>
        <pc:sldMkLst>
          <pc:docMk/>
          <pc:sldMk cId="3247235918" sldId="366"/>
        </pc:sldMkLst>
        <pc:spChg chg="mod">
          <ac:chgData name="Ella Griffiths-Downing" userId="S::egriffiths-downing@electoralcommission.org.uk::33ffaaba-aa99-4d0a-8d15-81ef0440cc8f" providerId="AD" clId="Web-{9B9D22AD-E40F-76EA-96B2-1B0BF4B88466}" dt="2025-09-29T07:40:48.961" v="11" actId="20577"/>
          <ac:spMkLst>
            <pc:docMk/>
            <pc:sldMk cId="3247235918" sldId="366"/>
            <ac:spMk id="5" creationId="{D06663EB-5D4A-79A3-5096-DF9D24747864}"/>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40:48.961" v="11" actId="20577"/>
              <pc2:cmMkLst xmlns:pc2="http://schemas.microsoft.com/office/powerpoint/2019/9/main/command">
                <pc:docMk/>
                <pc:sldMk cId="3247235918" sldId="366"/>
                <pc2:cmMk id="{F8D32F29-B0B3-437E-AA9A-B484ECB7AEEF}"/>
              </pc2:cmMkLst>
            </pc226:cmChg>
          </p:ext>
        </pc:extLst>
      </pc:sldChg>
      <pc:sldChg chg="modSp modCm">
        <pc:chgData name="Ella Griffiths-Downing" userId="S::egriffiths-downing@electoralcommission.org.uk::33ffaaba-aa99-4d0a-8d15-81ef0440cc8f" providerId="AD" clId="Web-{9B9D22AD-E40F-76EA-96B2-1B0BF4B88466}" dt="2025-09-29T07:39:57.086" v="3" actId="20577"/>
        <pc:sldMkLst>
          <pc:docMk/>
          <pc:sldMk cId="2772537529" sldId="396"/>
        </pc:sldMkLst>
        <pc:spChg chg="mod">
          <ac:chgData name="Ella Griffiths-Downing" userId="S::egriffiths-downing@electoralcommission.org.uk::33ffaaba-aa99-4d0a-8d15-81ef0440cc8f" providerId="AD" clId="Web-{9B9D22AD-E40F-76EA-96B2-1B0BF4B88466}" dt="2025-09-29T07:39:57.086" v="3" actId="20577"/>
          <ac:spMkLst>
            <pc:docMk/>
            <pc:sldMk cId="2772537529" sldId="396"/>
            <ac:spMk id="6" creationId="{44D7C3C4-0C38-744A-9A63-7E347DA3A109}"/>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39:54.273" v="2" actId="20577"/>
              <pc2:cmMkLst xmlns:pc2="http://schemas.microsoft.com/office/powerpoint/2019/9/main/command">
                <pc:docMk/>
                <pc:sldMk cId="2772537529" sldId="396"/>
                <pc2:cmMk id="{F4B7B4DD-698D-4169-A7FD-ABD5AE3B8BD3}"/>
              </pc2:cmMkLst>
            </pc226:cmChg>
          </p:ext>
        </pc:extLst>
      </pc:sldChg>
      <pc:sldChg chg="modSp modCm">
        <pc:chgData name="Ella Griffiths-Downing" userId="S::egriffiths-downing@electoralcommission.org.uk::33ffaaba-aa99-4d0a-8d15-81ef0440cc8f" providerId="AD" clId="Web-{9B9D22AD-E40F-76EA-96B2-1B0BF4B88466}" dt="2025-09-29T07:44:12.993" v="156" actId="20577"/>
        <pc:sldMkLst>
          <pc:docMk/>
          <pc:sldMk cId="613165909" sldId="405"/>
        </pc:sldMkLst>
        <pc:spChg chg="mod">
          <ac:chgData name="Ella Griffiths-Downing" userId="S::egriffiths-downing@electoralcommission.org.uk::33ffaaba-aa99-4d0a-8d15-81ef0440cc8f" providerId="AD" clId="Web-{9B9D22AD-E40F-76EA-96B2-1B0BF4B88466}" dt="2025-09-29T07:44:12.993" v="156" actId="20577"/>
          <ac:spMkLst>
            <pc:docMk/>
            <pc:sldMk cId="613165909" sldId="405"/>
            <ac:spMk id="6" creationId="{594809D7-003B-54D5-5C3B-099AE91AE581}"/>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9B9D22AD-E40F-76EA-96B2-1B0BF4B88466}" dt="2025-09-29T07:44:11.259" v="155" actId="20577"/>
              <pc2:cmMkLst xmlns:pc2="http://schemas.microsoft.com/office/powerpoint/2019/9/main/command">
                <pc:docMk/>
                <pc:sldMk cId="613165909" sldId="405"/>
                <pc2:cmMk id="{0C157F29-E554-48FD-A08D-1F8E110A05B2}"/>
              </pc2:cmMkLst>
            </pc226:cmChg>
          </p:ext>
        </pc:extLst>
      </pc:sldChg>
    </pc:docChg>
  </pc:docChgLst>
  <pc:docChgLst>
    <pc:chgData name="Judy Edwards" userId="S::jedwards@electoralcommission.org.uk::97ec32ec-1920-4447-8ec7-1835dc49ef49" providerId="AD" clId="Web-{3A872C1E-3A8C-BCBF-60C5-01FDECB35043}"/>
    <pc:docChg chg="addSld delSld modSld sldOrd addMainMaster">
      <pc:chgData name="Judy Edwards" userId="S::jedwards@electoralcommission.org.uk::97ec32ec-1920-4447-8ec7-1835dc49ef49" providerId="AD" clId="Web-{3A872C1E-3A8C-BCBF-60C5-01FDECB35043}" dt="2025-09-12T13:48:36.329" v="510"/>
      <pc:docMkLst>
        <pc:docMk/>
      </pc:docMkLst>
      <pc:sldChg chg="modSp modNotes">
        <pc:chgData name="Judy Edwards" userId="S::jedwards@electoralcommission.org.uk::97ec32ec-1920-4447-8ec7-1835dc49ef49" providerId="AD" clId="Web-{3A872C1E-3A8C-BCBF-60C5-01FDECB35043}" dt="2025-09-12T13:09:09.772" v="51"/>
        <pc:sldMkLst>
          <pc:docMk/>
          <pc:sldMk cId="2963258557" sldId="323"/>
        </pc:sldMkLst>
        <pc:spChg chg="mod">
          <ac:chgData name="Judy Edwards" userId="S::jedwards@electoralcommission.org.uk::97ec32ec-1920-4447-8ec7-1835dc49ef49" providerId="AD" clId="Web-{3A872C1E-3A8C-BCBF-60C5-01FDECB35043}" dt="2025-09-12T13:04:38.751" v="11" actId="20577"/>
          <ac:spMkLst>
            <pc:docMk/>
            <pc:sldMk cId="2963258557" sldId="323"/>
            <ac:spMk id="10" creationId="{A8D65334-ED02-F242-94DA-BA194573E74A}"/>
          </ac:spMkLst>
        </pc:spChg>
      </pc:sldChg>
      <pc:sldChg chg="modSp add modNotes">
        <pc:chgData name="Judy Edwards" userId="S::jedwards@electoralcommission.org.uk::97ec32ec-1920-4447-8ec7-1835dc49ef49" providerId="AD" clId="Web-{3A872C1E-3A8C-BCBF-60C5-01FDECB35043}" dt="2025-09-12T13:37:53.919" v="452" actId="20577"/>
        <pc:sldMkLst>
          <pc:docMk/>
          <pc:sldMk cId="3525245102" sldId="334"/>
        </pc:sldMkLst>
        <pc:spChg chg="mod">
          <ac:chgData name="Judy Edwards" userId="S::jedwards@electoralcommission.org.uk::97ec32ec-1920-4447-8ec7-1835dc49ef49" providerId="AD" clId="Web-{3A872C1E-3A8C-BCBF-60C5-01FDECB35043}" dt="2025-09-12T13:37:53.919" v="452" actId="20577"/>
          <ac:spMkLst>
            <pc:docMk/>
            <pc:sldMk cId="3525245102" sldId="334"/>
            <ac:spMk id="3" creationId="{9BBC584A-BE31-C280-B955-E634270A6FE5}"/>
          </ac:spMkLst>
        </pc:spChg>
      </pc:sldChg>
      <pc:sldChg chg="modSp">
        <pc:chgData name="Judy Edwards" userId="S::jedwards@electoralcommission.org.uk::97ec32ec-1920-4447-8ec7-1835dc49ef49" providerId="AD" clId="Web-{3A872C1E-3A8C-BCBF-60C5-01FDECB35043}" dt="2025-09-12T13:36:45.323" v="415" actId="20577"/>
        <pc:sldMkLst>
          <pc:docMk/>
          <pc:sldMk cId="930162116" sldId="347"/>
        </pc:sldMkLst>
        <pc:spChg chg="mod">
          <ac:chgData name="Judy Edwards" userId="S::jedwards@electoralcommission.org.uk::97ec32ec-1920-4447-8ec7-1835dc49ef49" providerId="AD" clId="Web-{3A872C1E-3A8C-BCBF-60C5-01FDECB35043}" dt="2025-09-12T13:36:45.323" v="415" actId="20577"/>
          <ac:spMkLst>
            <pc:docMk/>
            <pc:sldMk cId="930162116" sldId="347"/>
            <ac:spMk id="3" creationId="{587B74D8-D207-8299-AE36-CF431BE4D2CA}"/>
          </ac:spMkLst>
        </pc:spChg>
      </pc:sldChg>
      <pc:sldChg chg="modSp">
        <pc:chgData name="Judy Edwards" userId="S::jedwards@electoralcommission.org.uk::97ec32ec-1920-4447-8ec7-1835dc49ef49" providerId="AD" clId="Web-{3A872C1E-3A8C-BCBF-60C5-01FDECB35043}" dt="2025-09-12T13:37:08.855" v="427" actId="20577"/>
        <pc:sldMkLst>
          <pc:docMk/>
          <pc:sldMk cId="202124784" sldId="353"/>
        </pc:sldMkLst>
        <pc:spChg chg="mod">
          <ac:chgData name="Judy Edwards" userId="S::jedwards@electoralcommission.org.uk::97ec32ec-1920-4447-8ec7-1835dc49ef49" providerId="AD" clId="Web-{3A872C1E-3A8C-BCBF-60C5-01FDECB35043}" dt="2025-09-12T13:37:08.855" v="427" actId="20577"/>
          <ac:spMkLst>
            <pc:docMk/>
            <pc:sldMk cId="202124784" sldId="353"/>
            <ac:spMk id="4" creationId="{A46947C7-AD86-73DA-3782-ABD8296C5A4B}"/>
          </ac:spMkLst>
        </pc:spChg>
      </pc:sldChg>
      <pc:sldChg chg="addSp delSp modSp">
        <pc:chgData name="Judy Edwards" userId="S::jedwards@electoralcommission.org.uk::97ec32ec-1920-4447-8ec7-1835dc49ef49" providerId="AD" clId="Web-{3A872C1E-3A8C-BCBF-60C5-01FDECB35043}" dt="2025-09-12T13:37:01.183" v="423" actId="20577"/>
        <pc:sldMkLst>
          <pc:docMk/>
          <pc:sldMk cId="2341545987" sldId="357"/>
        </pc:sldMkLst>
        <pc:spChg chg="mod">
          <ac:chgData name="Judy Edwards" userId="S::jedwards@electoralcommission.org.uk::97ec32ec-1920-4447-8ec7-1835dc49ef49" providerId="AD" clId="Web-{3A872C1E-3A8C-BCBF-60C5-01FDECB35043}" dt="2025-09-12T13:37:01.183" v="423" actId="20577"/>
          <ac:spMkLst>
            <pc:docMk/>
            <pc:sldMk cId="2341545987" sldId="357"/>
            <ac:spMk id="3" creationId="{8B3C860E-34DD-A0FE-1F23-B20174240662}"/>
          </ac:spMkLst>
        </pc:spChg>
      </pc:sldChg>
      <pc:sldChg chg="modSp">
        <pc:chgData name="Judy Edwards" userId="S::jedwards@electoralcommission.org.uk::97ec32ec-1920-4447-8ec7-1835dc49ef49" providerId="AD" clId="Web-{3A872C1E-3A8C-BCBF-60C5-01FDECB35043}" dt="2025-09-12T13:37:12.918" v="429" actId="20577"/>
        <pc:sldMkLst>
          <pc:docMk/>
          <pc:sldMk cId="1219989705" sldId="359"/>
        </pc:sldMkLst>
        <pc:spChg chg="mod">
          <ac:chgData name="Judy Edwards" userId="S::jedwards@electoralcommission.org.uk::97ec32ec-1920-4447-8ec7-1835dc49ef49" providerId="AD" clId="Web-{3A872C1E-3A8C-BCBF-60C5-01FDECB35043}" dt="2025-09-12T13:37:12.918" v="429" actId="20577"/>
          <ac:spMkLst>
            <pc:docMk/>
            <pc:sldMk cId="1219989705" sldId="359"/>
            <ac:spMk id="7" creationId="{93311222-66F4-1743-F088-2D9B5A0D0D7B}"/>
          </ac:spMkLst>
        </pc:spChg>
      </pc:sldChg>
      <pc:sldChg chg="modSp">
        <pc:chgData name="Judy Edwards" userId="S::jedwards@electoralcommission.org.uk::97ec32ec-1920-4447-8ec7-1835dc49ef49" providerId="AD" clId="Web-{3A872C1E-3A8C-BCBF-60C5-01FDECB35043}" dt="2025-09-12T13:37:18.902" v="432" actId="20577"/>
        <pc:sldMkLst>
          <pc:docMk/>
          <pc:sldMk cId="1216909134" sldId="363"/>
        </pc:sldMkLst>
        <pc:spChg chg="mod">
          <ac:chgData name="Judy Edwards" userId="S::jedwards@electoralcommission.org.uk::97ec32ec-1920-4447-8ec7-1835dc49ef49" providerId="AD" clId="Web-{3A872C1E-3A8C-BCBF-60C5-01FDECB35043}" dt="2025-09-12T13:37:18.902" v="432" actId="20577"/>
          <ac:spMkLst>
            <pc:docMk/>
            <pc:sldMk cId="1216909134" sldId="363"/>
            <ac:spMk id="6" creationId="{D937FF78-4B1C-C433-12D7-C3004DDF7638}"/>
          </ac:spMkLst>
        </pc:spChg>
      </pc:sldChg>
      <pc:sldChg chg="modSp">
        <pc:chgData name="Judy Edwards" userId="S::jedwards@electoralcommission.org.uk::97ec32ec-1920-4447-8ec7-1835dc49ef49" providerId="AD" clId="Web-{3A872C1E-3A8C-BCBF-60C5-01FDECB35043}" dt="2025-09-12T13:37:22.637" v="434" actId="20577"/>
        <pc:sldMkLst>
          <pc:docMk/>
          <pc:sldMk cId="843994907" sldId="364"/>
        </pc:sldMkLst>
        <pc:spChg chg="mod">
          <ac:chgData name="Judy Edwards" userId="S::jedwards@electoralcommission.org.uk::97ec32ec-1920-4447-8ec7-1835dc49ef49" providerId="AD" clId="Web-{3A872C1E-3A8C-BCBF-60C5-01FDECB35043}" dt="2025-09-12T13:37:22.637" v="434" actId="20577"/>
          <ac:spMkLst>
            <pc:docMk/>
            <pc:sldMk cId="843994907" sldId="364"/>
            <ac:spMk id="6" creationId="{835D8BF4-B210-BE90-A078-8C578F625A8C}"/>
          </ac:spMkLst>
        </pc:spChg>
      </pc:sldChg>
      <pc:sldChg chg="modSp">
        <pc:chgData name="Judy Edwards" userId="S::jedwards@electoralcommission.org.uk::97ec32ec-1920-4447-8ec7-1835dc49ef49" providerId="AD" clId="Web-{3A872C1E-3A8C-BCBF-60C5-01FDECB35043}" dt="2025-09-12T13:37:25.731" v="437" actId="20577"/>
        <pc:sldMkLst>
          <pc:docMk/>
          <pc:sldMk cId="1399822207" sldId="365"/>
        </pc:sldMkLst>
        <pc:spChg chg="mod">
          <ac:chgData name="Judy Edwards" userId="S::jedwards@electoralcommission.org.uk::97ec32ec-1920-4447-8ec7-1835dc49ef49" providerId="AD" clId="Web-{3A872C1E-3A8C-BCBF-60C5-01FDECB35043}" dt="2025-09-12T13:37:25.731" v="437" actId="20577"/>
          <ac:spMkLst>
            <pc:docMk/>
            <pc:sldMk cId="1399822207" sldId="365"/>
            <ac:spMk id="6" creationId="{85D24FB2-05B6-1DAF-19B2-1405A128E607}"/>
          </ac:spMkLst>
        </pc:spChg>
      </pc:sldChg>
      <pc:sldChg chg="modSp">
        <pc:chgData name="Judy Edwards" userId="S::jedwards@electoralcommission.org.uk::97ec32ec-1920-4447-8ec7-1835dc49ef49" providerId="AD" clId="Web-{3A872C1E-3A8C-BCBF-60C5-01FDECB35043}" dt="2025-09-12T13:37:31.153" v="439" actId="20577"/>
        <pc:sldMkLst>
          <pc:docMk/>
          <pc:sldMk cId="3247235918" sldId="366"/>
        </pc:sldMkLst>
        <pc:spChg chg="mod">
          <ac:chgData name="Judy Edwards" userId="S::jedwards@electoralcommission.org.uk::97ec32ec-1920-4447-8ec7-1835dc49ef49" providerId="AD" clId="Web-{3A872C1E-3A8C-BCBF-60C5-01FDECB35043}" dt="2025-09-12T13:37:31.153" v="439" actId="20577"/>
          <ac:spMkLst>
            <pc:docMk/>
            <pc:sldMk cId="3247235918" sldId="366"/>
            <ac:spMk id="6" creationId="{73D2A775-27D4-A4F0-457C-B985FC53BAB4}"/>
          </ac:spMkLst>
        </pc:spChg>
      </pc:sldChg>
      <pc:sldChg chg="modSp">
        <pc:chgData name="Judy Edwards" userId="S::jedwards@electoralcommission.org.uk::97ec32ec-1920-4447-8ec7-1835dc49ef49" providerId="AD" clId="Web-{3A872C1E-3A8C-BCBF-60C5-01FDECB35043}" dt="2025-09-12T13:37:36.215" v="441" actId="20577"/>
        <pc:sldMkLst>
          <pc:docMk/>
          <pc:sldMk cId="118548960" sldId="367"/>
        </pc:sldMkLst>
        <pc:spChg chg="mod">
          <ac:chgData name="Judy Edwards" userId="S::jedwards@electoralcommission.org.uk::97ec32ec-1920-4447-8ec7-1835dc49ef49" providerId="AD" clId="Web-{3A872C1E-3A8C-BCBF-60C5-01FDECB35043}" dt="2025-09-12T13:37:36.215" v="441" actId="20577"/>
          <ac:spMkLst>
            <pc:docMk/>
            <pc:sldMk cId="118548960" sldId="367"/>
            <ac:spMk id="6" creationId="{4353D010-43D6-2E85-0305-38170188C01C}"/>
          </ac:spMkLst>
        </pc:spChg>
      </pc:sldChg>
      <pc:sldChg chg="addSp modSp modNotes">
        <pc:chgData name="Judy Edwards" userId="S::jedwards@electoralcommission.org.uk::97ec32ec-1920-4447-8ec7-1835dc49ef49" providerId="AD" clId="Web-{3A872C1E-3A8C-BCBF-60C5-01FDECB35043}" dt="2025-09-12T13:48:36.329" v="510"/>
        <pc:sldMkLst>
          <pc:docMk/>
          <pc:sldMk cId="2106781022" sldId="374"/>
        </pc:sldMkLst>
        <pc:spChg chg="mod">
          <ac:chgData name="Judy Edwards" userId="S::jedwards@electoralcommission.org.uk::97ec32ec-1920-4447-8ec7-1835dc49ef49" providerId="AD" clId="Web-{3A872C1E-3A8C-BCBF-60C5-01FDECB35043}" dt="2025-09-12T13:36:56.808" v="421" actId="20577"/>
          <ac:spMkLst>
            <pc:docMk/>
            <pc:sldMk cId="2106781022" sldId="374"/>
            <ac:spMk id="4" creationId="{B5677AF3-BF61-1F43-8DB5-2B6448FA4293}"/>
          </ac:spMkLst>
        </pc:spChg>
        <pc:picChg chg="add mod">
          <ac:chgData name="Judy Edwards" userId="S::jedwards@electoralcommission.org.uk::97ec32ec-1920-4447-8ec7-1835dc49ef49" providerId="AD" clId="Web-{3A872C1E-3A8C-BCBF-60C5-01FDECB35043}" dt="2025-09-12T13:38:44.327" v="454" actId="1076"/>
          <ac:picMkLst>
            <pc:docMk/>
            <pc:sldMk cId="2106781022" sldId="374"/>
            <ac:picMk id="3" creationId="{A91C3F40-2FAB-C6B7-415B-FF63CCF2E136}"/>
          </ac:picMkLst>
        </pc:picChg>
      </pc:sldChg>
      <pc:sldChg chg="modSp">
        <pc:chgData name="Judy Edwards" userId="S::jedwards@electoralcommission.org.uk::97ec32ec-1920-4447-8ec7-1835dc49ef49" providerId="AD" clId="Web-{3A872C1E-3A8C-BCBF-60C5-01FDECB35043}" dt="2025-09-12T13:37:42.481" v="445" actId="20577"/>
        <pc:sldMkLst>
          <pc:docMk/>
          <pc:sldMk cId="3123913163" sldId="380"/>
        </pc:sldMkLst>
        <pc:spChg chg="mod">
          <ac:chgData name="Judy Edwards" userId="S::jedwards@electoralcommission.org.uk::97ec32ec-1920-4447-8ec7-1835dc49ef49" providerId="AD" clId="Web-{3A872C1E-3A8C-BCBF-60C5-01FDECB35043}" dt="2025-09-12T13:37:42.481" v="445" actId="20577"/>
          <ac:spMkLst>
            <pc:docMk/>
            <pc:sldMk cId="3123913163" sldId="380"/>
            <ac:spMk id="7" creationId="{7E3D86E8-7C64-9538-D5D3-175BCD6EBF23}"/>
          </ac:spMkLst>
        </pc:spChg>
      </pc:sldChg>
      <pc:sldChg chg="modSp">
        <pc:chgData name="Judy Edwards" userId="S::jedwards@electoralcommission.org.uk::97ec32ec-1920-4447-8ec7-1835dc49ef49" providerId="AD" clId="Web-{3A872C1E-3A8C-BCBF-60C5-01FDECB35043}" dt="2025-09-12T13:37:46.606" v="447" actId="20577"/>
        <pc:sldMkLst>
          <pc:docMk/>
          <pc:sldMk cId="4256985292" sldId="381"/>
        </pc:sldMkLst>
        <pc:spChg chg="mod">
          <ac:chgData name="Judy Edwards" userId="S::jedwards@electoralcommission.org.uk::97ec32ec-1920-4447-8ec7-1835dc49ef49" providerId="AD" clId="Web-{3A872C1E-3A8C-BCBF-60C5-01FDECB35043}" dt="2025-09-12T13:37:46.606" v="447" actId="20577"/>
          <ac:spMkLst>
            <pc:docMk/>
            <pc:sldMk cId="4256985292" sldId="381"/>
            <ac:spMk id="7" creationId="{9A5477F6-803C-AB17-298B-16CD4B2E4DA2}"/>
          </ac:spMkLst>
        </pc:spChg>
      </pc:sldChg>
      <pc:sldChg chg="addSp modSp">
        <pc:chgData name="Judy Edwards" userId="S::jedwards@electoralcommission.org.uk::97ec32ec-1920-4447-8ec7-1835dc49ef49" providerId="AD" clId="Web-{3A872C1E-3A8C-BCBF-60C5-01FDECB35043}" dt="2025-09-12T13:39:24.140" v="455"/>
        <pc:sldMkLst>
          <pc:docMk/>
          <pc:sldMk cId="3259604018" sldId="382"/>
        </pc:sldMkLst>
        <pc:spChg chg="mod">
          <ac:chgData name="Judy Edwards" userId="S::jedwards@electoralcommission.org.uk::97ec32ec-1920-4447-8ec7-1835dc49ef49" providerId="AD" clId="Web-{3A872C1E-3A8C-BCBF-60C5-01FDECB35043}" dt="2025-09-12T13:37:49.981" v="450" actId="20577"/>
          <ac:spMkLst>
            <pc:docMk/>
            <pc:sldMk cId="3259604018" sldId="382"/>
            <ac:spMk id="4" creationId="{3C1A4F07-1D83-FDB0-FAC1-09D0D1FAF6CA}"/>
          </ac:spMkLst>
        </pc:spChg>
        <pc:spChg chg="add">
          <ac:chgData name="Judy Edwards" userId="S::jedwards@electoralcommission.org.uk::97ec32ec-1920-4447-8ec7-1835dc49ef49" providerId="AD" clId="Web-{3A872C1E-3A8C-BCBF-60C5-01FDECB35043}" dt="2025-09-12T13:39:24.140" v="455"/>
          <ac:spMkLst>
            <pc:docMk/>
            <pc:sldMk cId="3259604018" sldId="382"/>
            <ac:spMk id="5" creationId="{45CFE819-1318-55B5-E158-D716A881B2E8}"/>
          </ac:spMkLst>
        </pc:spChg>
        <pc:picChg chg="add">
          <ac:chgData name="Judy Edwards" userId="S::jedwards@electoralcommission.org.uk::97ec32ec-1920-4447-8ec7-1835dc49ef49" providerId="AD" clId="Web-{3A872C1E-3A8C-BCBF-60C5-01FDECB35043}" dt="2025-09-12T13:39:24.140" v="455"/>
          <ac:picMkLst>
            <pc:docMk/>
            <pc:sldMk cId="3259604018" sldId="382"/>
            <ac:picMk id="3" creationId="{C33B4025-E6BC-943C-85E8-E3DEF9ABD0D7}"/>
          </ac:picMkLst>
        </pc:picChg>
      </pc:sldChg>
      <pc:sldChg chg="modSp">
        <pc:chgData name="Judy Edwards" userId="S::jedwards@electoralcommission.org.uk::97ec32ec-1920-4447-8ec7-1835dc49ef49" providerId="AD" clId="Web-{3A872C1E-3A8C-BCBF-60C5-01FDECB35043}" dt="2025-09-12T13:36:52.932" v="419" actId="20577"/>
        <pc:sldMkLst>
          <pc:docMk/>
          <pc:sldMk cId="1602974519" sldId="384"/>
        </pc:sldMkLst>
        <pc:spChg chg="mod">
          <ac:chgData name="Judy Edwards" userId="S::jedwards@electoralcommission.org.uk::97ec32ec-1920-4447-8ec7-1835dc49ef49" providerId="AD" clId="Web-{3A872C1E-3A8C-BCBF-60C5-01FDECB35043}" dt="2025-09-12T13:36:52.932" v="419" actId="20577"/>
          <ac:spMkLst>
            <pc:docMk/>
            <pc:sldMk cId="1602974519" sldId="384"/>
            <ac:spMk id="5" creationId="{4CC84CD0-9C81-F32C-194B-3E39AFE04D47}"/>
          </ac:spMkLst>
        </pc:spChg>
      </pc:sldChg>
      <pc:sldChg chg="addSp delSp modSp add modNotes">
        <pc:chgData name="Judy Edwards" userId="S::jedwards@electoralcommission.org.uk::97ec32ec-1920-4447-8ec7-1835dc49ef49" providerId="AD" clId="Web-{3A872C1E-3A8C-BCBF-60C5-01FDECB35043}" dt="2025-09-12T13:46:47.773" v="504"/>
        <pc:sldMkLst>
          <pc:docMk/>
          <pc:sldMk cId="3919989341" sldId="388"/>
        </pc:sldMkLst>
        <pc:spChg chg="mod">
          <ac:chgData name="Judy Edwards" userId="S::jedwards@electoralcommission.org.uk::97ec32ec-1920-4447-8ec7-1835dc49ef49" providerId="AD" clId="Web-{3A872C1E-3A8C-BCBF-60C5-01FDECB35043}" dt="2025-09-12T13:36:38.604" v="411" actId="20577"/>
          <ac:spMkLst>
            <pc:docMk/>
            <pc:sldMk cId="3919989341" sldId="388"/>
            <ac:spMk id="5" creationId="{71C47B2B-F23D-9248-8A90-EB60909888E2}"/>
          </ac:spMkLst>
        </pc:spChg>
        <pc:spChg chg="mod">
          <ac:chgData name="Judy Edwards" userId="S::jedwards@electoralcommission.org.uk::97ec32ec-1920-4447-8ec7-1835dc49ef49" providerId="AD" clId="Web-{3A872C1E-3A8C-BCBF-60C5-01FDECB35043}" dt="2025-09-12T13:46:17.335" v="495" actId="14100"/>
          <ac:spMkLst>
            <pc:docMk/>
            <pc:sldMk cId="3919989341" sldId="388"/>
            <ac:spMk id="7" creationId="{B7E20415-2777-2E4B-BC4E-FEC9DC2AF90C}"/>
          </ac:spMkLst>
        </pc:spChg>
      </pc:sldChg>
      <pc:sldChg chg="addSp delSp modSp add replId">
        <pc:chgData name="Judy Edwards" userId="S::jedwards@electoralcommission.org.uk::97ec32ec-1920-4447-8ec7-1835dc49ef49" providerId="AD" clId="Web-{3A872C1E-3A8C-BCBF-60C5-01FDECB35043}" dt="2025-09-12T13:46:35.663" v="502"/>
        <pc:sldMkLst>
          <pc:docMk/>
          <pc:sldMk cId="2608030707" sldId="391"/>
        </pc:sldMkLst>
        <pc:spChg chg="mod">
          <ac:chgData name="Judy Edwards" userId="S::jedwards@electoralcommission.org.uk::97ec32ec-1920-4447-8ec7-1835dc49ef49" providerId="AD" clId="Web-{3A872C1E-3A8C-BCBF-60C5-01FDECB35043}" dt="2025-09-12T13:29:13.434" v="250" actId="20577"/>
          <ac:spMkLst>
            <pc:docMk/>
            <pc:sldMk cId="2608030707" sldId="391"/>
            <ac:spMk id="2" creationId="{3B0E79F3-87DD-0FFC-91B1-6BAA9CF8A2E4}"/>
          </ac:spMkLst>
        </pc:spChg>
        <pc:spChg chg="mod">
          <ac:chgData name="Judy Edwards" userId="S::jedwards@electoralcommission.org.uk::97ec32ec-1920-4447-8ec7-1835dc49ef49" providerId="AD" clId="Web-{3A872C1E-3A8C-BCBF-60C5-01FDECB35043}" dt="2025-09-12T13:36:42.635" v="413" actId="20577"/>
          <ac:spMkLst>
            <pc:docMk/>
            <pc:sldMk cId="2608030707" sldId="391"/>
            <ac:spMk id="4" creationId="{8EDEE658-6134-A755-AF0F-4CA77A18B222}"/>
          </ac:spMkLst>
        </pc:spChg>
      </pc:sldChg>
      <pc:sldChg chg="modSp add replId modNotes">
        <pc:chgData name="Judy Edwards" userId="S::jedwards@electoralcommission.org.uk::97ec32ec-1920-4447-8ec7-1835dc49ef49" providerId="AD" clId="Web-{3A872C1E-3A8C-BCBF-60C5-01FDECB35043}" dt="2025-09-12T13:37:38.715" v="443" actId="20577"/>
        <pc:sldMkLst>
          <pc:docMk/>
          <pc:sldMk cId="1076626433" sldId="392"/>
        </pc:sldMkLst>
        <pc:spChg chg="mod">
          <ac:chgData name="Judy Edwards" userId="S::jedwards@electoralcommission.org.uk::97ec32ec-1920-4447-8ec7-1835dc49ef49" providerId="AD" clId="Web-{3A872C1E-3A8C-BCBF-60C5-01FDECB35043}" dt="2025-09-12T13:30:11.388" v="254" actId="14100"/>
          <ac:spMkLst>
            <pc:docMk/>
            <pc:sldMk cId="1076626433" sldId="392"/>
            <ac:spMk id="2" creationId="{2802138A-1E4A-4083-DC4E-B349CF8F274A}"/>
          </ac:spMkLst>
        </pc:spChg>
        <pc:spChg chg="mod">
          <ac:chgData name="Judy Edwards" userId="S::jedwards@electoralcommission.org.uk::97ec32ec-1920-4447-8ec7-1835dc49ef49" providerId="AD" clId="Web-{3A872C1E-3A8C-BCBF-60C5-01FDECB35043}" dt="2025-09-12T13:37:38.715" v="443" actId="20577"/>
          <ac:spMkLst>
            <pc:docMk/>
            <pc:sldMk cId="1076626433" sldId="392"/>
            <ac:spMk id="4" creationId="{54E4B9E9-775A-080E-BCC3-EB00494E6183}"/>
          </ac:spMkLst>
        </pc:spChg>
        <pc:spChg chg="mod">
          <ac:chgData name="Judy Edwards" userId="S::jedwards@electoralcommission.org.uk::97ec32ec-1920-4447-8ec7-1835dc49ef49" providerId="AD" clId="Web-{3A872C1E-3A8C-BCBF-60C5-01FDECB35043}" dt="2025-09-12T13:30:41.111" v="262" actId="14100"/>
          <ac:spMkLst>
            <pc:docMk/>
            <pc:sldMk cId="1076626433" sldId="392"/>
            <ac:spMk id="6" creationId="{02EAB4AB-C4C0-C289-44D4-0F5ED19905CB}"/>
          </ac:spMkLst>
        </pc:spChg>
      </pc:sldChg>
      <pc:sldChg chg="modSp add replId">
        <pc:chgData name="Judy Edwards" userId="S::jedwards@electoralcommission.org.uk::97ec32ec-1920-4447-8ec7-1835dc49ef49" providerId="AD" clId="Web-{3A872C1E-3A8C-BCBF-60C5-01FDECB35043}" dt="2025-09-12T13:37:06.199" v="425" actId="20577"/>
        <pc:sldMkLst>
          <pc:docMk/>
          <pc:sldMk cId="3597414543" sldId="393"/>
        </pc:sldMkLst>
        <pc:spChg chg="mod">
          <ac:chgData name="Judy Edwards" userId="S::jedwards@electoralcommission.org.uk::97ec32ec-1920-4447-8ec7-1835dc49ef49" providerId="AD" clId="Web-{3A872C1E-3A8C-BCBF-60C5-01FDECB35043}" dt="2025-09-12T13:31:20.255" v="280" actId="20577"/>
          <ac:spMkLst>
            <pc:docMk/>
            <pc:sldMk cId="3597414543" sldId="393"/>
            <ac:spMk id="2" creationId="{5AB65D35-84C7-DF45-C4C3-E04C9FF8D2B3}"/>
          </ac:spMkLst>
        </pc:spChg>
        <pc:spChg chg="mod">
          <ac:chgData name="Judy Edwards" userId="S::jedwards@electoralcommission.org.uk::97ec32ec-1920-4447-8ec7-1835dc49ef49" providerId="AD" clId="Web-{3A872C1E-3A8C-BCBF-60C5-01FDECB35043}" dt="2025-09-12T13:31:50.899" v="353" actId="20577"/>
          <ac:spMkLst>
            <pc:docMk/>
            <pc:sldMk cId="3597414543" sldId="393"/>
            <ac:spMk id="3" creationId="{80266F3A-BC06-5871-94CD-B40AC0A5BBB7}"/>
          </ac:spMkLst>
        </pc:spChg>
        <pc:spChg chg="mod">
          <ac:chgData name="Judy Edwards" userId="S::jedwards@electoralcommission.org.uk::97ec32ec-1920-4447-8ec7-1835dc49ef49" providerId="AD" clId="Web-{3A872C1E-3A8C-BCBF-60C5-01FDECB35043}" dt="2025-09-12T13:37:06.199" v="425" actId="20577"/>
          <ac:spMkLst>
            <pc:docMk/>
            <pc:sldMk cId="3597414543" sldId="393"/>
            <ac:spMk id="4" creationId="{DB5B4250-0399-45D0-3150-391D1341218B}"/>
          </ac:spMkLst>
        </pc:spChg>
        <pc:spChg chg="mod">
          <ac:chgData name="Judy Edwards" userId="S::jedwards@electoralcommission.org.uk::97ec32ec-1920-4447-8ec7-1835dc49ef49" providerId="AD" clId="Web-{3A872C1E-3A8C-BCBF-60C5-01FDECB35043}" dt="2025-09-12T13:31:47.149" v="352" actId="20577"/>
          <ac:spMkLst>
            <pc:docMk/>
            <pc:sldMk cId="3597414543" sldId="393"/>
            <ac:spMk id="6" creationId="{EE47E373-9E83-9CB6-A146-7F3ACCE59B4F}"/>
          </ac:spMkLst>
        </pc:spChg>
      </pc:sldChg>
      <pc:sldMasterChg chg="add addSldLayout">
        <pc:chgData name="Judy Edwards" userId="S::jedwards@electoralcommission.org.uk::97ec32ec-1920-4447-8ec7-1835dc49ef49" providerId="AD" clId="Web-{3A872C1E-3A8C-BCBF-60C5-01FDECB35043}" dt="2025-09-12T13:07:52.646" v="29"/>
        <pc:sldMasterMkLst>
          <pc:docMk/>
          <pc:sldMasterMk cId="1730777991" sldId="2147483693"/>
        </pc:sldMasterMkLst>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849642070" sldId="214748369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232264454" sldId="214748369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882516864" sldId="214748369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700179756" sldId="214748369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048511616" sldId="214748369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98966890" sldId="214748369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964357037" sldId="214748370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926635673" sldId="214748370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682432884" sldId="214748370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454281114" sldId="214748370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16022088" sldId="214748370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970058038" sldId="214748370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559794088" sldId="214748370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584010402" sldId="214748370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93120322" sldId="214748370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335952209" sldId="214748370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25915778" sldId="214748371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876963464" sldId="214748371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584443666" sldId="214748371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856545566" sldId="214748371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994624131" sldId="214748371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400599144" sldId="214748371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513552571" sldId="214748371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786658966" sldId="214748371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431196055" sldId="214748371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699056693" sldId="2147483719"/>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263213375" sldId="2147483720"/>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042709097" sldId="2147483721"/>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800243190" sldId="2147483722"/>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246283632" sldId="2147483723"/>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4116860674" sldId="2147483724"/>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160140593" sldId="2147483725"/>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3977269214" sldId="2147483726"/>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1728488843" sldId="2147483727"/>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966233676" sldId="2147483728"/>
          </pc:sldLayoutMkLst>
        </pc:sldLayoutChg>
        <pc:sldLayoutChg chg="add">
          <pc:chgData name="Judy Edwards" userId="S::jedwards@electoralcommission.org.uk::97ec32ec-1920-4447-8ec7-1835dc49ef49" providerId="AD" clId="Web-{3A872C1E-3A8C-BCBF-60C5-01FDECB35043}" dt="2025-09-12T13:07:52.646" v="29"/>
          <pc:sldLayoutMkLst>
            <pc:docMk/>
            <pc:sldMasterMk cId="1730777991" sldId="2147483693"/>
            <pc:sldLayoutMk cId="2187323770" sldId="2147483729"/>
          </pc:sldLayoutMkLst>
        </pc:sldLayoutChg>
      </pc:sldMasterChg>
    </pc:docChg>
  </pc:docChgLst>
  <pc:docChgLst>
    <pc:chgData name="Judy Edwards" userId="S::jedwards@electoralcommission.org.uk::97ec32ec-1920-4447-8ec7-1835dc49ef49" providerId="AD" clId="Web-{362B5245-98CD-79DD-DC33-10916C27C44F}"/>
    <pc:docChg chg="addSld delSld modSld sldOrd">
      <pc:chgData name="Judy Edwards" userId="S::jedwards@electoralcommission.org.uk::97ec32ec-1920-4447-8ec7-1835dc49ef49" providerId="AD" clId="Web-{362B5245-98CD-79DD-DC33-10916C27C44F}" dt="2025-09-01T08:48:31.062" v="142" actId="20577"/>
      <pc:docMkLst>
        <pc:docMk/>
      </pc:docMkLst>
      <pc:sldChg chg="modSp">
        <pc:chgData name="Judy Edwards" userId="S::jedwards@electoralcommission.org.uk::97ec32ec-1920-4447-8ec7-1835dc49ef49" providerId="AD" clId="Web-{362B5245-98CD-79DD-DC33-10916C27C44F}" dt="2025-09-01T07:47:18.570" v="1" actId="1076"/>
        <pc:sldMkLst>
          <pc:docMk/>
          <pc:sldMk cId="2963258557" sldId="323"/>
        </pc:sldMkLst>
      </pc:sldChg>
      <pc:sldChg chg="modNotes">
        <pc:chgData name="Judy Edwards" userId="S::jedwards@electoralcommission.org.uk::97ec32ec-1920-4447-8ec7-1835dc49ef49" providerId="AD" clId="Web-{362B5245-98CD-79DD-DC33-10916C27C44F}" dt="2025-09-01T08:46:44.201" v="122"/>
        <pc:sldMkLst>
          <pc:docMk/>
          <pc:sldMk cId="930162116" sldId="347"/>
        </pc:sldMkLst>
      </pc:sldChg>
      <pc:sldChg chg="modSp">
        <pc:chgData name="Judy Edwards" userId="S::jedwards@electoralcommission.org.uk::97ec32ec-1920-4447-8ec7-1835dc49ef49" providerId="AD" clId="Web-{362B5245-98CD-79DD-DC33-10916C27C44F}" dt="2025-09-01T08:48:23.359" v="141" actId="20577"/>
        <pc:sldMkLst>
          <pc:docMk/>
          <pc:sldMk cId="3123913163" sldId="380"/>
        </pc:sldMkLst>
      </pc:sldChg>
      <pc:sldChg chg="modSp">
        <pc:chgData name="Judy Edwards" userId="S::jedwards@electoralcommission.org.uk::97ec32ec-1920-4447-8ec7-1835dc49ef49" providerId="AD" clId="Web-{362B5245-98CD-79DD-DC33-10916C27C44F}" dt="2025-09-01T08:48:31.062" v="142" actId="20577"/>
        <pc:sldMkLst>
          <pc:docMk/>
          <pc:sldMk cId="4256985292" sldId="381"/>
        </pc:sldMkLst>
      </pc:sldChg>
      <pc:sldChg chg="modSp modNotes">
        <pc:chgData name="Judy Edwards" userId="S::jedwards@electoralcommission.org.uk::97ec32ec-1920-4447-8ec7-1835dc49ef49" providerId="AD" clId="Web-{362B5245-98CD-79DD-DC33-10916C27C44F}" dt="2025-09-01T08:47:58.140" v="139"/>
        <pc:sldMkLst>
          <pc:docMk/>
          <pc:sldMk cId="3259604018" sldId="382"/>
        </pc:sldMkLst>
      </pc:sldChg>
      <pc:sldChg chg="modSp add modNotes">
        <pc:chgData name="Judy Edwards" userId="S::jedwards@electoralcommission.org.uk::97ec32ec-1920-4447-8ec7-1835dc49ef49" providerId="AD" clId="Web-{362B5245-98CD-79DD-DC33-10916C27C44F}" dt="2025-09-01T08:42:33.152" v="118" actId="20577"/>
        <pc:sldMkLst>
          <pc:docMk/>
          <pc:sldMk cId="1602974519" sldId="384"/>
        </pc:sldMkLst>
      </pc:sldChg>
    </pc:docChg>
  </pc:docChgLst>
  <pc:docChgLst>
    <pc:chgData name="Max Burt" userId="dfc18106-3f39-4448-bead-08cef7cb01a3" providerId="ADAL" clId="{6F2444A4-A372-440E-B1D5-2CD3942504FA}"/>
    <pc:docChg chg="modSld">
      <pc:chgData name="Max Burt" userId="dfc18106-3f39-4448-bead-08cef7cb01a3" providerId="ADAL" clId="{6F2444A4-A372-440E-B1D5-2CD3942504FA}" dt="2025-09-25T11:18:12.101" v="1" actId="18131"/>
      <pc:docMkLst>
        <pc:docMk/>
      </pc:docMkLst>
      <pc:sldChg chg="modSp mod">
        <pc:chgData name="Max Burt" userId="dfc18106-3f39-4448-bead-08cef7cb01a3" providerId="ADAL" clId="{6F2444A4-A372-440E-B1D5-2CD3942504FA}" dt="2025-09-25T11:18:12.101" v="1" actId="18131"/>
        <pc:sldMkLst>
          <pc:docMk/>
          <pc:sldMk cId="202124784" sldId="353"/>
        </pc:sldMkLst>
        <pc:picChg chg="mod modCrop">
          <ac:chgData name="Max Burt" userId="dfc18106-3f39-4448-bead-08cef7cb01a3" providerId="ADAL" clId="{6F2444A4-A372-440E-B1D5-2CD3942504FA}" dt="2025-09-25T11:18:12.101" v="1" actId="18131"/>
          <ac:picMkLst>
            <pc:docMk/>
            <pc:sldMk cId="202124784" sldId="353"/>
            <ac:picMk id="7" creationId="{B0A14D0D-9D45-AB38-B7E8-3507EDF6B87E}"/>
          </ac:picMkLst>
        </pc:picChg>
      </pc:sldChg>
    </pc:docChg>
  </pc:docChgLst>
  <pc:docChgLst>
    <pc:chgData name="Judy Edwards" userId="S::jedwards@electoralcommission.org.uk::97ec32ec-1920-4447-8ec7-1835dc49ef49" providerId="AD" clId="Web-{5FDB77AD-46C5-FED6-E845-F4A692CDFF31}"/>
    <pc:docChg chg="modSld">
      <pc:chgData name="Judy Edwards" userId="S::jedwards@electoralcommission.org.uk::97ec32ec-1920-4447-8ec7-1835dc49ef49" providerId="AD" clId="Web-{5FDB77AD-46C5-FED6-E845-F4A692CDFF31}" dt="2025-09-25T14:06:58.757" v="1" actId="20577"/>
      <pc:docMkLst>
        <pc:docMk/>
      </pc:docMkLst>
      <pc:sldChg chg="modSp">
        <pc:chgData name="Judy Edwards" userId="S::jedwards@electoralcommission.org.uk::97ec32ec-1920-4447-8ec7-1835dc49ef49" providerId="AD" clId="Web-{5FDB77AD-46C5-FED6-E845-F4A692CDFF31}" dt="2025-09-25T14:06:58.757" v="1" actId="20577"/>
        <pc:sldMkLst>
          <pc:docMk/>
          <pc:sldMk cId="1082175488" sldId="400"/>
        </pc:sldMkLst>
        <pc:spChg chg="mod">
          <ac:chgData name="Judy Edwards" userId="S::jedwards@electoralcommission.org.uk::97ec32ec-1920-4447-8ec7-1835dc49ef49" providerId="AD" clId="Web-{5FDB77AD-46C5-FED6-E845-F4A692CDFF31}" dt="2025-09-25T14:06:58.757" v="1" actId="20577"/>
          <ac:spMkLst>
            <pc:docMk/>
            <pc:sldMk cId="1082175488" sldId="400"/>
            <ac:spMk id="3" creationId="{ABD9AB31-B094-4049-F9AD-3D8F2FBB68B9}"/>
          </ac:spMkLst>
        </pc:spChg>
      </pc:sldChg>
    </pc:docChg>
  </pc:docChgLst>
  <pc:docChgLst>
    <pc:chgData name="Judy Edwards" userId="S::jedwards@electoralcommission.org.uk::97ec32ec-1920-4447-8ec7-1835dc49ef49" providerId="AD" clId="Web-{F301DACD-D045-C011-EC07-593F057FBD5A}"/>
    <pc:docChg chg="addSld delSld modSld sldOrd">
      <pc:chgData name="Judy Edwards" userId="S::jedwards@electoralcommission.org.uk::97ec32ec-1920-4447-8ec7-1835dc49ef49" providerId="AD" clId="Web-{F301DACD-D045-C011-EC07-593F057FBD5A}" dt="2025-09-25T13:54:37.542" v="275" actId="14100"/>
      <pc:docMkLst>
        <pc:docMk/>
      </pc:docMkLst>
      <pc:sldChg chg="modSp modNotes">
        <pc:chgData name="Judy Edwards" userId="S::jedwards@electoralcommission.org.uk::97ec32ec-1920-4447-8ec7-1835dc49ef49" providerId="AD" clId="Web-{F301DACD-D045-C011-EC07-593F057FBD5A}" dt="2025-09-25T13:54:37.542" v="275" actId="14100"/>
        <pc:sldMkLst>
          <pc:docMk/>
          <pc:sldMk cId="1082175488" sldId="400"/>
        </pc:sldMkLst>
        <pc:spChg chg="mod">
          <ac:chgData name="Judy Edwards" userId="S::jedwards@electoralcommission.org.uk::97ec32ec-1920-4447-8ec7-1835dc49ef49" providerId="AD" clId="Web-{F301DACD-D045-C011-EC07-593F057FBD5A}" dt="2025-09-25T13:54:37.542" v="275" actId="14100"/>
          <ac:spMkLst>
            <pc:docMk/>
            <pc:sldMk cId="1082175488" sldId="400"/>
            <ac:spMk id="2" creationId="{D058E55D-7D1F-FA0A-15BD-D55464296827}"/>
          </ac:spMkLst>
        </pc:spChg>
        <pc:spChg chg="mod">
          <ac:chgData name="Judy Edwards" userId="S::jedwards@electoralcommission.org.uk::97ec32ec-1920-4447-8ec7-1835dc49ef49" providerId="AD" clId="Web-{F301DACD-D045-C011-EC07-593F057FBD5A}" dt="2025-09-25T13:53:21.681" v="267" actId="20577"/>
          <ac:spMkLst>
            <pc:docMk/>
            <pc:sldMk cId="1082175488" sldId="400"/>
            <ac:spMk id="6" creationId="{D2034A21-D356-EADA-F2DA-827ADF5F3FC3}"/>
          </ac:spMkLst>
        </pc:spChg>
      </pc:sldChg>
      <pc:sldChg chg="add del ord modNotes">
        <pc:chgData name="Judy Edwards" userId="S::jedwards@electoralcommission.org.uk::97ec32ec-1920-4447-8ec7-1835dc49ef49" providerId="AD" clId="Web-{F301DACD-D045-C011-EC07-593F057FBD5A}" dt="2025-09-25T13:48:27.815" v="219"/>
        <pc:sldMkLst>
          <pc:docMk/>
          <pc:sldMk cId="3417594035" sldId="403"/>
        </pc:sldMkLst>
      </pc:sldChg>
    </pc:docChg>
  </pc:docChgLst>
  <pc:docChgLst>
    <pc:chgData name="Judy Edwards" userId="S::jedwards@electoralcommission.org.uk::97ec32ec-1920-4447-8ec7-1835dc49ef49" providerId="AD" clId="Web-{B9DF6061-88C9-FDFF-EFD1-C2072DFB2150}"/>
    <pc:docChg chg="modSld">
      <pc:chgData name="Judy Edwards" userId="S::jedwards@electoralcommission.org.uk::97ec32ec-1920-4447-8ec7-1835dc49ef49" providerId="AD" clId="Web-{B9DF6061-88C9-FDFF-EFD1-C2072DFB2150}" dt="2025-09-02T16:28:10.778" v="10"/>
      <pc:docMkLst>
        <pc:docMk/>
      </pc:docMkLst>
      <pc:sldChg chg="modNotes">
        <pc:chgData name="Judy Edwards" userId="S::jedwards@electoralcommission.org.uk::97ec32ec-1920-4447-8ec7-1835dc49ef49" providerId="AD" clId="Web-{B9DF6061-88C9-FDFF-EFD1-C2072DFB2150}" dt="2025-09-02T16:28:10.778" v="10"/>
        <pc:sldMkLst>
          <pc:docMk/>
          <pc:sldMk cId="2106781022" sldId="374"/>
        </pc:sldMkLst>
      </pc:sldChg>
      <pc:sldChg chg="modNotes">
        <pc:chgData name="Judy Edwards" userId="S::jedwards@electoralcommission.org.uk::97ec32ec-1920-4447-8ec7-1835dc49ef49" providerId="AD" clId="Web-{B9DF6061-88C9-FDFF-EFD1-C2072DFB2150}" dt="2025-09-02T16:27:38.840" v="7"/>
        <pc:sldMkLst>
          <pc:docMk/>
          <pc:sldMk cId="3259604018" sldId="382"/>
        </pc:sldMkLst>
      </pc:sldChg>
    </pc:docChg>
  </pc:docChgLst>
  <pc:docChgLst>
    <pc:chgData name="Judy Edwards" userId="S::jedwards@electoralcommission.org.uk::97ec32ec-1920-4447-8ec7-1835dc49ef49" providerId="AD" clId="Web-{92CE74CA-47B9-F7B8-A298-0474D9AF6056}"/>
    <pc:docChg chg="modSld">
      <pc:chgData name="Judy Edwards" userId="S::jedwards@electoralcommission.org.uk::97ec32ec-1920-4447-8ec7-1835dc49ef49" providerId="AD" clId="Web-{92CE74CA-47B9-F7B8-A298-0474D9AF6056}" dt="2025-09-02T16:48:56.310" v="1"/>
      <pc:docMkLst>
        <pc:docMk/>
      </pc:docMkLst>
      <pc:sldChg chg="modNotes">
        <pc:chgData name="Judy Edwards" userId="S::jedwards@electoralcommission.org.uk::97ec32ec-1920-4447-8ec7-1835dc49ef49" providerId="AD" clId="Web-{92CE74CA-47B9-F7B8-A298-0474D9AF6056}" dt="2025-09-02T16:48:56.310" v="1"/>
        <pc:sldMkLst>
          <pc:docMk/>
          <pc:sldMk cId="3259604018" sldId="3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5rPOXt-Zfs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lectoralcommission.org.uk/i-am-a/voter/your-election-informatio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lectoralcommission.org.uk/voting-and-elections/register-vo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268176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it’s important to know how to vote in Senedd elections.</a:t>
            </a:r>
          </a:p>
        </p:txBody>
      </p:sp>
      <p:sp>
        <p:nvSpPr>
          <p:cNvPr id="4" name="Slide Number Placeholder 3"/>
          <p:cNvSpPr>
            <a:spLocks noGrp="1"/>
          </p:cNvSpPr>
          <p:nvPr>
            <p:ph type="sldNum" sz="quarter" idx="5"/>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333272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6F27-166E-4E88-0F3C-E19D9B51C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82FFF-3DC1-18B1-850C-70126A34A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C7555-3F8F-04B6-D5D8-5E740DB28F4F}"/>
              </a:ext>
            </a:extLst>
          </p:cNvPr>
          <p:cNvSpPr>
            <a:spLocks noGrp="1"/>
          </p:cNvSpPr>
          <p:nvPr>
            <p:ph type="body" idx="1"/>
          </p:nvPr>
        </p:nvSpPr>
        <p:spPr/>
        <p:txBody>
          <a:bodyPr/>
          <a:lstStyle/>
          <a:p>
            <a:r>
              <a:rPr lang="en-US"/>
              <a:t>Introduce the activity.</a:t>
            </a:r>
          </a:p>
        </p:txBody>
      </p:sp>
      <p:sp>
        <p:nvSpPr>
          <p:cNvPr id="4" name="Slide Number Placeholder 3">
            <a:extLst>
              <a:ext uri="{FF2B5EF4-FFF2-40B4-BE49-F238E27FC236}">
                <a16:creationId xmlns:a16="http://schemas.microsoft.com/office/drawing/2014/main" id="{51DA4F33-EE2C-B3B5-CE1D-51ACC9A6781B}"/>
              </a:ext>
            </a:extLst>
          </p:cNvPr>
          <p:cNvSpPr>
            <a:spLocks noGrp="1"/>
          </p:cNvSpPr>
          <p:nvPr>
            <p:ph type="sldNum" sz="quarter" idx="5"/>
          </p:nvPr>
        </p:nvSpPr>
        <p:spPr/>
        <p:txBody>
          <a:bodyPr/>
          <a:lstStyle/>
          <a:p>
            <a:fld id="{8F9D6723-1A60-0442-910D-F7FD63281914}" type="slidenum">
              <a:rPr lang="en-US" smtClean="0"/>
              <a:t>11</a:t>
            </a:fld>
            <a:endParaRPr lang="en-US"/>
          </a:p>
        </p:txBody>
      </p:sp>
    </p:spTree>
    <p:extLst>
      <p:ext uri="{BB962C8B-B14F-4D97-AF65-F5344CB8AC3E}">
        <p14:creationId xmlns:p14="http://schemas.microsoft.com/office/powerpoint/2010/main" val="256411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the video about how to vote in Senedd elections.</a:t>
            </a:r>
          </a:p>
          <a:p>
            <a:endParaRPr lang="en-GB">
              <a:ea typeface="Calibri"/>
              <a:cs typeface="Calibri"/>
            </a:endParaRPr>
          </a:p>
          <a:p>
            <a:r>
              <a:rPr lang="en-GB">
                <a:hlinkClick r:id="rId3"/>
              </a:rPr>
              <a:t>https://youtu.be/5rPOXt-ZfsY</a:t>
            </a:r>
            <a:r>
              <a:rPr lang="en-GB"/>
              <a:t> </a:t>
            </a:r>
          </a:p>
        </p:txBody>
      </p:sp>
      <p:sp>
        <p:nvSpPr>
          <p:cNvPr id="4" name="Slide Number Placeholder 3"/>
          <p:cNvSpPr>
            <a:spLocks noGrp="1"/>
          </p:cNvSpPr>
          <p:nvPr>
            <p:ph type="sldNum" sz="quarter" idx="5"/>
          </p:nvPr>
        </p:nvSpPr>
        <p:spPr/>
        <p:txBody>
          <a:bodyPr/>
          <a:lstStyle/>
          <a:p>
            <a:fld id="{8F9D6723-1A60-0442-910D-F7FD63281914}" type="slidenum">
              <a:rPr lang="en-US" smtClean="0"/>
              <a:t>12</a:t>
            </a:fld>
            <a:endParaRPr lang="en-US"/>
          </a:p>
        </p:txBody>
      </p:sp>
    </p:spTree>
    <p:extLst>
      <p:ext uri="{BB962C8B-B14F-4D97-AF65-F5344CB8AC3E}">
        <p14:creationId xmlns:p14="http://schemas.microsoft.com/office/powerpoint/2010/main" val="4255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 learners you’ll be testing what they learnt from the video. </a:t>
            </a:r>
          </a:p>
          <a:p>
            <a:endParaRPr lang="en-GB"/>
          </a:p>
          <a:p>
            <a:r>
              <a:rPr lang="en-GB"/>
              <a:t>Give instructions on how you’d like the group to share their answers to the quiz questions.</a:t>
            </a:r>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239024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a:t>
            </a:r>
          </a:p>
          <a:p>
            <a:pPr marL="171450" indent="-171450">
              <a:buFont typeface="Arial" panose="020B0604020202020204" pitchFamily="34" charset="0"/>
              <a:buChar char="•"/>
            </a:pPr>
            <a:r>
              <a:rPr lang="en-GB"/>
              <a:t>This voting system affects how candidates </a:t>
            </a:r>
            <a:r>
              <a:rPr lang="en-GB" sz="1200" b="0" i="0" u="none" strike="noStrike" kern="1200">
                <a:solidFill>
                  <a:schemeClr val="tx1"/>
                </a:solidFill>
                <a:effectLst/>
                <a:latin typeface="+mn-lt"/>
                <a:ea typeface="+mn-ea"/>
                <a:cs typeface="+mn-cs"/>
              </a:rPr>
              <a:t>are elected and sets out the rules for how your vote is counted.</a:t>
            </a:r>
            <a:r>
              <a:rPr lang="en-GB" sz="1200" b="0" i="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411410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Extra info: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The ballot paper will still show the list of candidates for each political party, but remember, you are voting for a political party or an independent candidate, rather than specific candidates on a party’s list. </a:t>
            </a:r>
          </a:p>
          <a:p>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287185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Make sure you read the instructions on your ballot paper and ask the staff at the polling station if you need help.   </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374506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 </a:t>
            </a:r>
          </a:p>
          <a:p>
            <a:pPr marL="171450" indent="-171450">
              <a:buFont typeface="Arial" panose="020B0604020202020204" pitchFamily="34" charset="0"/>
              <a:buChar char="•"/>
            </a:pPr>
            <a:r>
              <a:rPr lang="en-GB" sz="1200" b="0" i="0" kern="1200">
                <a:solidFill>
                  <a:schemeClr val="tx1"/>
                </a:solidFill>
                <a:effectLst/>
                <a:latin typeface="+mn-lt"/>
                <a:ea typeface="+mn-ea"/>
                <a:cs typeface="+mn-cs"/>
              </a:rPr>
              <a:t>Proportional representation means the number of candidates elected for each political party roughly matches the number of votes received</a:t>
            </a:r>
          </a:p>
        </p:txBody>
      </p:sp>
      <p:sp>
        <p:nvSpPr>
          <p:cNvPr id="4" name="Slide Number Placeholder 3"/>
          <p:cNvSpPr>
            <a:spLocks noGrp="1"/>
          </p:cNvSpPr>
          <p:nvPr>
            <p:ph type="sldNum" sz="quarter" idx="5"/>
          </p:nvPr>
        </p:nvSpPr>
        <p:spPr/>
        <p:txBody>
          <a:bodyPr/>
          <a:lstStyle/>
          <a:p>
            <a:fld id="{8F9D6723-1A60-0442-910D-F7FD63281914}" type="slidenum">
              <a:rPr lang="en-US" smtClean="0"/>
              <a:t>17</a:t>
            </a:fld>
            <a:endParaRPr lang="en-US"/>
          </a:p>
        </p:txBody>
      </p:sp>
    </p:spTree>
    <p:extLst>
      <p:ext uri="{BB962C8B-B14F-4D97-AF65-F5344CB8AC3E}">
        <p14:creationId xmlns:p14="http://schemas.microsoft.com/office/powerpoint/2010/main" val="147538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info: </a:t>
            </a:r>
          </a:p>
          <a:p>
            <a:pPr marL="171450" indent="-171450">
              <a:buFont typeface="Arial" panose="020B0604020202020204" pitchFamily="34" charset="0"/>
              <a:buChar char="•"/>
            </a:pPr>
            <a:r>
              <a:rPr lang="en-GB"/>
              <a:t>your constituency is the local area where you live</a:t>
            </a:r>
          </a:p>
          <a:p>
            <a:pPr marL="171450" indent="-171450">
              <a:buFont typeface="Arial" panose="020B0604020202020204" pitchFamily="34" charset="0"/>
              <a:buChar char="•"/>
            </a:pPr>
            <a:r>
              <a:rPr lang="en-GB"/>
              <a:t>There are 16 constituencies in Wales that each elect 6 Members of the Senedd</a:t>
            </a: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357495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4195-8C77-1412-3F65-B2A56BF3F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184AF-6721-3298-BCC3-60F44BE52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F9C54-AED1-23CB-D66E-96A6F91626B7}"/>
              </a:ext>
            </a:extLst>
          </p:cNvPr>
          <p:cNvSpPr>
            <a:spLocks noGrp="1"/>
          </p:cNvSpPr>
          <p:nvPr>
            <p:ph type="body" idx="1"/>
          </p:nvPr>
        </p:nvSpPr>
        <p:spPr/>
        <p:txBody>
          <a:bodyPr/>
          <a:lstStyle/>
          <a:p>
            <a:r>
              <a:rPr lang="en-GB"/>
              <a:t>Explain that we'll now look at what to expect on polling day when voting in person.</a:t>
            </a:r>
          </a:p>
        </p:txBody>
      </p:sp>
      <p:sp>
        <p:nvSpPr>
          <p:cNvPr id="4" name="Slide Number Placeholder 3">
            <a:extLst>
              <a:ext uri="{FF2B5EF4-FFF2-40B4-BE49-F238E27FC236}">
                <a16:creationId xmlns:a16="http://schemas.microsoft.com/office/drawing/2014/main" id="{CB8154CB-8C89-FEFE-E326-4FB4E7CBC81B}"/>
              </a:ext>
            </a:extLst>
          </p:cNvPr>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382402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learning objective for the session.</a:t>
            </a: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30995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5094-2731-B467-4580-8C862705D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31724-9375-1D25-544C-5FCB4A67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5002-D92B-742E-46EC-BE1823A44361}"/>
              </a:ext>
            </a:extLst>
          </p:cNvPr>
          <p:cNvSpPr>
            <a:spLocks noGrp="1"/>
          </p:cNvSpPr>
          <p:nvPr>
            <p:ph type="body" idx="1"/>
          </p:nvPr>
        </p:nvSpPr>
        <p:spPr/>
        <p:txBody>
          <a:bodyPr/>
          <a:lstStyle/>
          <a:p>
            <a:r>
              <a:rPr lang="en-US"/>
              <a:t>Introduce the activity.</a:t>
            </a:r>
          </a:p>
        </p:txBody>
      </p:sp>
      <p:sp>
        <p:nvSpPr>
          <p:cNvPr id="4" name="Slide Number Placeholder 3">
            <a:extLst>
              <a:ext uri="{FF2B5EF4-FFF2-40B4-BE49-F238E27FC236}">
                <a16:creationId xmlns:a16="http://schemas.microsoft.com/office/drawing/2014/main" id="{A7570101-6210-9B44-DD69-7329C5CB8ECD}"/>
              </a:ext>
            </a:extLst>
          </p:cNvPr>
          <p:cNvSpPr>
            <a:spLocks noGrp="1"/>
          </p:cNvSpPr>
          <p:nvPr>
            <p:ph type="sldNum" sz="quarter" idx="5"/>
          </p:nvPr>
        </p:nvSpPr>
        <p:spPr/>
        <p:txBody>
          <a:bodyPr/>
          <a:lstStyle/>
          <a:p>
            <a:fld id="{8F9D6723-1A60-0442-910D-F7FD63281914}" type="slidenum">
              <a:rPr lang="en-US" smtClean="0"/>
              <a:t>20</a:t>
            </a:fld>
            <a:endParaRPr lang="en-US"/>
          </a:p>
        </p:txBody>
      </p:sp>
    </p:spTree>
    <p:extLst>
      <p:ext uri="{BB962C8B-B14F-4D97-AF65-F5344CB8AC3E}">
        <p14:creationId xmlns:p14="http://schemas.microsoft.com/office/powerpoint/2010/main" val="244621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8E3-99BF-6954-ACDA-CF3206E3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69AA6-4278-16E9-9E10-012AC477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4E8C7-34A3-360F-D40A-1FF487F7537C}"/>
              </a:ext>
            </a:extLst>
          </p:cNvPr>
          <p:cNvSpPr>
            <a:spLocks noGrp="1"/>
          </p:cNvSpPr>
          <p:nvPr>
            <p:ph type="body" idx="1"/>
          </p:nvPr>
        </p:nvSpPr>
        <p:spPr/>
        <p:txBody>
          <a:bodyPr/>
          <a:lstStyle/>
          <a:p>
            <a:r>
              <a:rPr lang="en-GB"/>
              <a:t>Ask learners to discuss the key steps to voting in person and to correctly order them to create a timeline for voting in person.</a:t>
            </a:r>
            <a:endParaRPr lang="en-GB">
              <a:solidFill>
                <a:srgbClr val="444444"/>
              </a:solidFill>
              <a:ea typeface="Calibri"/>
              <a:cs typeface="Calibri"/>
            </a:endParaRPr>
          </a:p>
          <a:p>
            <a:endParaRPr lang="en-GB">
              <a:solidFill>
                <a:srgbClr val="444444"/>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BB42859-DC21-C1C3-4F9D-DE6CAF212DAF}"/>
              </a:ext>
            </a:extLst>
          </p:cNvPr>
          <p:cNvSpPr>
            <a:spLocks noGrp="1"/>
          </p:cNvSpPr>
          <p:nvPr>
            <p:ph type="sldNum" sz="quarter" idx="5"/>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3209735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A51A-50BB-ABE0-89CB-AE6BE3B8D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D72A8-6802-2EAE-68F7-0173C9785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80B52-4CCB-FA9B-8299-F5871AD5DC01}"/>
              </a:ext>
            </a:extLst>
          </p:cNvPr>
          <p:cNvSpPr>
            <a:spLocks noGrp="1"/>
          </p:cNvSpPr>
          <p:nvPr>
            <p:ph type="body" idx="1"/>
          </p:nvPr>
        </p:nvSpPr>
        <p:spPr/>
        <p:txBody>
          <a:bodyPr/>
          <a:lstStyle/>
          <a:p>
            <a:r>
              <a:rPr lang="en-GB"/>
              <a:t>Show the correctly ordered steps and talk through how to vote in person.</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4E6D75F8-473E-425D-73F7-955051EDAE04}"/>
              </a:ext>
            </a:extLst>
          </p:cNvPr>
          <p:cNvSpPr>
            <a:spLocks noGrp="1"/>
          </p:cNvSpPr>
          <p:nvPr>
            <p:ph type="sldNum" sz="quarter" idx="5"/>
          </p:nvPr>
        </p:nvSpPr>
        <p:spPr/>
        <p:txBody>
          <a:bodyPr/>
          <a:lstStyle/>
          <a:p>
            <a:fld id="{8F9D6723-1A60-0442-910D-F7FD63281914}" type="slidenum">
              <a:rPr lang="en-US" smtClean="0"/>
              <a:t>22</a:t>
            </a:fld>
            <a:endParaRPr lang="en-US"/>
          </a:p>
        </p:txBody>
      </p:sp>
    </p:spTree>
    <p:extLst>
      <p:ext uri="{BB962C8B-B14F-4D97-AF65-F5344CB8AC3E}">
        <p14:creationId xmlns:p14="http://schemas.microsoft.com/office/powerpoint/2010/main" val="3488725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08B8-8E8D-7AB4-EE27-FEECEB67A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D8860-7E6B-7514-0D29-5D84B58DA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7E398-7F5E-DBA3-24C0-6D469A2DE864}"/>
              </a:ext>
            </a:extLst>
          </p:cNvPr>
          <p:cNvSpPr>
            <a:spLocks noGrp="1"/>
          </p:cNvSpPr>
          <p:nvPr>
            <p:ph type="body" idx="1"/>
          </p:nvPr>
        </p:nvSpPr>
        <p:spPr/>
        <p:txBody>
          <a:bodyPr/>
          <a:lstStyle/>
          <a:p>
            <a:pPr>
              <a:defRPr/>
            </a:pPr>
            <a:r>
              <a:rPr lang="en-GB"/>
              <a:t>Share additional information on how to get ready to vote in a Senedd election.</a:t>
            </a:r>
          </a:p>
          <a:p>
            <a:pPr>
              <a:defRPr/>
            </a:pPr>
            <a:endParaRPr lang="en-GB"/>
          </a:p>
          <a:p>
            <a:pPr marL="171450" indent="-171450">
              <a:buFont typeface="Arial"/>
              <a:buChar char="•"/>
              <a:defRPr/>
            </a:pPr>
            <a:r>
              <a:rPr lang="en-GB"/>
              <a:t>You’re more likely to vote if you’ve planned how, when and where to do it. </a:t>
            </a:r>
            <a:endParaRPr lang="en-US">
              <a:solidFill>
                <a:srgbClr val="444444"/>
              </a:solidFill>
              <a:ea typeface="Calibri"/>
              <a:cs typeface="Calibri"/>
            </a:endParaRPr>
          </a:p>
          <a:p>
            <a:pPr marL="171450" indent="-171450">
              <a:buFont typeface="Arial"/>
              <a:buChar char="•"/>
            </a:pPr>
            <a:r>
              <a:rPr lang="en-GB"/>
              <a:t>We've just looked at voting in person, remind learners they can also choose to vote by post or by proxy. </a:t>
            </a:r>
            <a:endParaRPr lang="en-GB">
              <a:solidFill>
                <a:srgbClr val="444444"/>
              </a:solidFill>
            </a:endParaRPr>
          </a:p>
          <a:p>
            <a:pPr marL="171450" indent="-171450">
              <a:buFont typeface="Arial"/>
              <a:buChar char="•"/>
            </a:pPr>
            <a:r>
              <a:rPr lang="en-GB">
                <a:solidFill>
                  <a:srgbClr val="003057"/>
                </a:solidFill>
              </a:rPr>
              <a:t>To vote by post you need to apply for a postal vote by Tuesday 21 April 2026. You can only apply to vote by proxy in certain circumstances. More information can be found on the Electoral Commission website -</a:t>
            </a:r>
            <a:r>
              <a:rPr lang="en-GB"/>
              <a:t> </a:t>
            </a:r>
            <a:r>
              <a:rPr lang="en-GB" u="sng">
                <a:solidFill>
                  <a:srgbClr val="000000"/>
                </a:solidFill>
                <a:hlinkClick r:id="rId3">
                  <a:extLst>
                    <a:ext uri="{A12FA001-AC4F-418D-AE19-62706E023703}">
                      <ahyp:hlinkClr xmlns:ahyp="http://schemas.microsoft.com/office/drawing/2018/hyperlinkcolor" val="tx"/>
                    </a:ext>
                  </a:extLst>
                </a:hlinkClick>
              </a:rPr>
              <a:t>https://www.electoralcommission.org.uk/voting-and-elections/ways-vote</a:t>
            </a:r>
            <a:r>
              <a:rPr lang="en-GB">
                <a:solidFill>
                  <a:srgbClr val="003057"/>
                </a:solidFill>
              </a:rPr>
              <a:t>  </a:t>
            </a:r>
            <a:endParaRPr lang="en-GB">
              <a:solidFill>
                <a:srgbClr val="444444"/>
              </a:solidFill>
              <a:ea typeface="Calibri"/>
              <a:cs typeface="Calibri"/>
            </a:endParaRPr>
          </a:p>
          <a:p>
            <a:pPr marL="171450" indent="-171450">
              <a:buFont typeface="Arial,Sans-Serif"/>
              <a:buChar char="•"/>
              <a:defRPr/>
            </a:pPr>
            <a:r>
              <a:rPr lang="en-GB"/>
              <a:t>You can also find your polling station on the Electoral Commission website - </a:t>
            </a:r>
            <a:r>
              <a:rPr lang="en-GB">
                <a:solidFill>
                  <a:srgbClr val="444444"/>
                </a:solidFill>
                <a:hlinkClick r:id="rId4"/>
              </a:rPr>
              <a:t>https://www.electoralcommission.org.uk/i-am-a/voter/your-election-information</a:t>
            </a:r>
            <a:r>
              <a:rPr lang="en-GB">
                <a:solidFill>
                  <a:srgbClr val="000000"/>
                </a:solidFill>
              </a:rPr>
              <a:t> </a:t>
            </a:r>
            <a:endParaRPr lang="en-GB">
              <a:solidFill>
                <a:srgbClr val="444444"/>
              </a:solidFill>
            </a:endParaRPr>
          </a:p>
          <a:p>
            <a:pPr marL="171450" indent="-171450">
              <a:buFont typeface="Arial,Sans-Serif"/>
              <a:buChar char="•"/>
              <a:defRPr/>
            </a:pPr>
            <a:endParaRPr lang="en-GB">
              <a:solidFill>
                <a:srgbClr val="444444"/>
              </a:solidFill>
            </a:endParaRPr>
          </a:p>
          <a:p>
            <a:pPr marL="171450" indent="-171450">
              <a:buFont typeface="Arial"/>
              <a:buChar char="•"/>
              <a:defRPr/>
            </a:pPr>
            <a:endParaRPr lang="en-GB">
              <a:solidFill>
                <a:srgbClr val="444444"/>
              </a:solidFill>
              <a:ea typeface="Calibri" panose="020F0502020204030204"/>
              <a:cs typeface="Calibri" panose="020F0502020204030204"/>
            </a:endParaRPr>
          </a:p>
          <a:p>
            <a:endParaRPr lang="en-GB">
              <a:cs typeface="Arial"/>
            </a:endParaRPr>
          </a:p>
          <a:p>
            <a:endParaRPr lang="en-GB"/>
          </a:p>
        </p:txBody>
      </p:sp>
      <p:sp>
        <p:nvSpPr>
          <p:cNvPr id="4" name="Slide Number Placeholder 3">
            <a:extLst>
              <a:ext uri="{FF2B5EF4-FFF2-40B4-BE49-F238E27FC236}">
                <a16:creationId xmlns:a16="http://schemas.microsoft.com/office/drawing/2014/main" id="{FE7B8BBE-5401-6124-6058-B82C23D8D54D}"/>
              </a:ext>
            </a:extLst>
          </p:cNvPr>
          <p:cNvSpPr>
            <a:spLocks noGrp="1"/>
          </p:cNvSpPr>
          <p:nvPr>
            <p:ph type="sldNum" sz="quarter" idx="10"/>
          </p:nvPr>
        </p:nvSpPr>
        <p:spPr/>
        <p:txBody>
          <a:bodyPr/>
          <a:lstStyle/>
          <a:p>
            <a:fld id="{8F9D6723-1A60-0442-910D-F7FD63281914}" type="slidenum">
              <a:rPr lang="en-US" smtClean="0"/>
              <a:t>23</a:t>
            </a:fld>
            <a:endParaRPr lang="en-US"/>
          </a:p>
        </p:txBody>
      </p:sp>
    </p:spTree>
    <p:extLst>
      <p:ext uri="{BB962C8B-B14F-4D97-AF65-F5344CB8AC3E}">
        <p14:creationId xmlns:p14="http://schemas.microsoft.com/office/powerpoint/2010/main" val="2059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734D-C159-1E74-FACE-B81621F61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E14DB-5A4A-D532-546A-847104BB9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67002-77D0-622E-846D-B090848F4792}"/>
              </a:ext>
            </a:extLst>
          </p:cNvPr>
          <p:cNvSpPr>
            <a:spLocks noGrp="1"/>
          </p:cNvSpPr>
          <p:nvPr>
            <p:ph type="body" idx="1"/>
          </p:nvPr>
        </p:nvSpPr>
        <p:spPr/>
        <p:txBody>
          <a:bodyPr/>
          <a:lstStyle/>
          <a:p>
            <a:r>
              <a:rPr lang="en-GB"/>
              <a:t>Option to show the slide with key info about the election again and answer any final questions.</a:t>
            </a:r>
            <a:endParaRPr lang="en-US">
              <a:solidFill>
                <a:srgbClr val="000000"/>
              </a:solidFill>
            </a:endParaRPr>
          </a:p>
          <a:p>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618AC30-C08C-7ECF-67CC-3C90DE66C457}"/>
              </a:ext>
            </a:extLst>
          </p:cNvPr>
          <p:cNvSpPr>
            <a:spLocks noGrp="1"/>
          </p:cNvSpPr>
          <p:nvPr>
            <p:ph type="sldNum" sz="quarter" idx="5"/>
          </p:nvPr>
        </p:nvSpPr>
        <p:spPr/>
        <p:txBody>
          <a:bodyPr/>
          <a:lstStyle/>
          <a:p>
            <a:fld id="{8F9D6723-1A60-0442-910D-F7FD63281914}" type="slidenum">
              <a:rPr lang="en-US" smtClean="0"/>
              <a:t>24</a:t>
            </a:fld>
            <a:endParaRPr lang="en-US"/>
          </a:p>
        </p:txBody>
      </p:sp>
    </p:spTree>
    <p:extLst>
      <p:ext uri="{BB962C8B-B14F-4D97-AF65-F5344CB8AC3E}">
        <p14:creationId xmlns:p14="http://schemas.microsoft.com/office/powerpoint/2010/main" val="242581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Wrap up the session by reminding students they need to register to be able to vote.</a:t>
            </a:r>
          </a:p>
        </p:txBody>
      </p:sp>
      <p:sp>
        <p:nvSpPr>
          <p:cNvPr id="4" name="Slide Number Placeholder 3"/>
          <p:cNvSpPr>
            <a:spLocks noGrp="1"/>
          </p:cNvSpPr>
          <p:nvPr>
            <p:ph type="sldNum" sz="quarter" idx="5"/>
          </p:nvPr>
        </p:nvSpPr>
        <p:spPr/>
        <p:txBody>
          <a:bodyPr/>
          <a:lstStyle/>
          <a:p>
            <a:fld id="{8F9D6723-1A60-0442-910D-F7FD63281914}" type="slidenum">
              <a:rPr lang="en-US" smtClean="0"/>
              <a:t>25</a:t>
            </a:fld>
            <a:endParaRPr lang="en-US"/>
          </a:p>
        </p:txBody>
      </p:sp>
    </p:spTree>
    <p:extLst>
      <p:ext uri="{BB962C8B-B14F-4D97-AF65-F5344CB8AC3E}">
        <p14:creationId xmlns:p14="http://schemas.microsoft.com/office/powerpoint/2010/main" val="397022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1FFDB-A76F-0BB7-2157-41CABCFE5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AEF54-4136-42C1-BD33-4EC231C5A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F671-9A2D-E24B-62EE-73831171D200}"/>
              </a:ext>
            </a:extLst>
          </p:cNvPr>
          <p:cNvSpPr>
            <a:spLocks noGrp="1"/>
          </p:cNvSpPr>
          <p:nvPr>
            <p:ph type="body" idx="1"/>
          </p:nvPr>
        </p:nvSpPr>
        <p:spPr/>
        <p:txBody>
          <a:bodyPr/>
          <a:lstStyle/>
          <a:p>
            <a:r>
              <a:rPr lang="en-US">
                <a:ea typeface="Calibri"/>
                <a:cs typeface="Calibri"/>
              </a:rPr>
              <a:t>Encourage learners to share anything they already know about the 2026 Senedd election.</a:t>
            </a:r>
          </a:p>
          <a:p>
            <a:endParaRPr lang="en-US">
              <a:ea typeface="Calibri"/>
              <a:cs typeface="Calibri"/>
            </a:endParaRPr>
          </a:p>
          <a:p>
            <a:r>
              <a:rPr lang="en-US">
                <a:ea typeface="Calibri"/>
                <a:cs typeface="Calibri"/>
              </a:rPr>
              <a:t>Support quick discussion on whether it is important to vote in the election or not, why or why not? </a:t>
            </a:r>
          </a:p>
          <a:p>
            <a:endParaRPr lang="en-US">
              <a:ea typeface="Calibri"/>
              <a:cs typeface="Calibri"/>
            </a:endParaRPr>
          </a:p>
          <a:p>
            <a:r>
              <a:rPr lang="en-US">
                <a:ea typeface="Calibri"/>
                <a:cs typeface="Calibri"/>
              </a:rPr>
              <a:t>The share key information about the election on next slide.</a:t>
            </a:r>
          </a:p>
        </p:txBody>
      </p:sp>
      <p:sp>
        <p:nvSpPr>
          <p:cNvPr id="4" name="Slide Number Placeholder 3">
            <a:extLst>
              <a:ext uri="{FF2B5EF4-FFF2-40B4-BE49-F238E27FC236}">
                <a16:creationId xmlns:a16="http://schemas.microsoft.com/office/drawing/2014/main" id="{4D8E9A33-45FC-9414-ED57-D0C0CD05E74C}"/>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184436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2026 Senedd election:</a:t>
            </a:r>
            <a:endParaRPr lang="en-US">
              <a:solidFill>
                <a:srgbClr val="444444"/>
              </a:solidFill>
            </a:endParaRPr>
          </a:p>
          <a:p>
            <a:pPr marL="171450" indent="-171450">
              <a:buFont typeface="Calibri"/>
              <a:buChar char="-"/>
            </a:pPr>
            <a:r>
              <a:rPr lang="en-US"/>
              <a:t>The election will take place on 7 May 2026</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need to be 16, living in Wales and registered to vote to vote in this election </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can vote in person, by post or by proxy (when someone votes on your behalf)</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get one vote, and will be given one ballot paper</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You will be voting for the political party or independent candidate you want to represent you in the Senedd</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a:t>For each local area, called a constituency, 6 Members of the Senedd will be elected </a:t>
            </a:r>
            <a:endParaRPr lang="en-GB">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r>
              <a:rPr lang="en-US">
                <a:ea typeface="Calibri" panose="020F0502020204030204"/>
                <a:cs typeface="Calibri" panose="020F0502020204030204"/>
              </a:rPr>
              <a:t>Why it matters:</a:t>
            </a:r>
          </a:p>
          <a:p>
            <a:pPr marL="171450" indent="-171450">
              <a:buFont typeface="Calibri" panose="020B0604020202020204" pitchFamily="34" charset="0"/>
              <a:buChar char="-"/>
            </a:pPr>
            <a:r>
              <a:rPr lang="en-GB"/>
              <a:t>The Senedd makes decisions about your education, health, transport, housing, and the environment.</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Your voice matters. This election is your chance to have a real say in shaping Wales’ future, show that young people’s votes count, influence decisions that affect you and your community every single day</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a:t>If young people don’t vote, decisions will still be made - but without your voice.</a:t>
            </a:r>
            <a:endParaRPr lang="en-US">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GB">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61756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ea typeface="Calibri"/>
                <a:cs typeface="Calibri"/>
              </a:rPr>
              <a:t>Explain that you must be registered to vote to take part in an election.</a:t>
            </a:r>
            <a:endParaRPr lang="en-US"/>
          </a:p>
          <a:p>
            <a:pPr>
              <a:defRPr/>
            </a:pPr>
            <a:endParaRPr lang="en-GB">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82015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F59C-7D16-E498-A9D2-DBCC3A068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52EA-B5F7-010A-AD59-8D987CF9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17AA-9DB7-6187-3C6C-63577425F5FA}"/>
              </a:ext>
            </a:extLst>
          </p:cNvPr>
          <p:cNvSpPr>
            <a:spLocks noGrp="1"/>
          </p:cNvSpPr>
          <p:nvPr>
            <p:ph type="body" idx="1"/>
          </p:nvPr>
        </p:nvSpPr>
        <p:spPr/>
        <p:txBody>
          <a:bodyPr/>
          <a:lstStyle/>
          <a:p>
            <a:pPr marL="171450" indent="-171450">
              <a:buFont typeface="Arial"/>
              <a:buChar char="•"/>
            </a:pPr>
            <a:r>
              <a:rPr lang="en-GB"/>
              <a:t>If you've already delivered the assembly, briefly recap this info and check if students can remember that </a:t>
            </a:r>
            <a:r>
              <a:rPr lang="en-GB" b="1"/>
              <a:t>only 43% of 16-17 year olds were registered to vote in 2024. </a:t>
            </a:r>
            <a:endParaRPr lang="en-US" b="1">
              <a:ea typeface="Calibri"/>
              <a:cs typeface="Calibri"/>
            </a:endParaRPr>
          </a:p>
          <a:p>
            <a:endParaRPr lang="en-GB" b="1">
              <a:ea typeface="Calibri"/>
              <a:cs typeface="Calibri"/>
            </a:endParaRPr>
          </a:p>
          <a:p>
            <a:pPr marL="171450" indent="-171450">
              <a:buFont typeface="Arial"/>
              <a:buChar char="•"/>
            </a:pPr>
            <a:r>
              <a:rPr lang="en-GB"/>
              <a:t>If this is new information to the group, ask learners what % of 16-17 year olds they think are registered before revealing the answer. You could also ask 60% of the group to raise their hand or stand up to demonstrate that this % of 16-17 year olds in Wales are not registered to vote to have their voice heard. Highlight that 16-17-year-olds in Wales are much less likely to be registered to vote than older voters and explain it’s important you know how to register to vote, so you can have your say. </a:t>
            </a:r>
            <a:endParaRPr lang="en-GB">
              <a:ea typeface="Calibri"/>
              <a:cs typeface="Calibri"/>
            </a:endParaRPr>
          </a:p>
        </p:txBody>
      </p:sp>
      <p:sp>
        <p:nvSpPr>
          <p:cNvPr id="4" name="Slide Number Placeholder 3">
            <a:extLst>
              <a:ext uri="{FF2B5EF4-FFF2-40B4-BE49-F238E27FC236}">
                <a16:creationId xmlns:a16="http://schemas.microsoft.com/office/drawing/2014/main" id="{91BB6A08-824D-F475-918C-FA4AEB41A6FA}"/>
              </a:ext>
            </a:extLst>
          </p:cNvPr>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160496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5A0C-2251-C34D-82E4-3CE8B0B93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14227-BD61-3E90-FD48-6F342406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36225-3D7B-8E84-B655-1AD8BD850F55}"/>
              </a:ext>
            </a:extLst>
          </p:cNvPr>
          <p:cNvSpPr>
            <a:spLocks noGrp="1"/>
          </p:cNvSpPr>
          <p:nvPr>
            <p:ph type="body" idx="1"/>
          </p:nvPr>
        </p:nvSpPr>
        <p:spPr/>
        <p:txBody>
          <a:bodyPr/>
          <a:lstStyle/>
          <a:p>
            <a:r>
              <a:rPr lang="en-US"/>
              <a:t>Support students to have a discussion in pairs/groups and then write a list of reasons why registering to vote is important.</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GB"/>
              <a:t>Ideas:</a:t>
            </a:r>
            <a:endParaRPr lang="en-US">
              <a:solidFill>
                <a:srgbClr val="444444"/>
              </a:solidFill>
            </a:endParaRPr>
          </a:p>
          <a:p>
            <a:pPr marL="171450" indent="-171450">
              <a:buFont typeface="Arial"/>
              <a:buChar char="•"/>
            </a:pPr>
            <a:r>
              <a:rPr lang="en-GB"/>
              <a:t>to make sure I can have my say </a:t>
            </a:r>
            <a:endParaRPr lang="en-US">
              <a:solidFill>
                <a:srgbClr val="444444"/>
              </a:solidFill>
              <a:ea typeface="Calibri" panose="020F0502020204030204"/>
              <a:cs typeface="Calibri" panose="020F0502020204030204"/>
            </a:endParaRPr>
          </a:p>
          <a:p>
            <a:pPr marL="171450" indent="-171450">
              <a:buFont typeface="Arial"/>
              <a:buChar char="•"/>
            </a:pPr>
            <a:r>
              <a:rPr lang="en-GB"/>
              <a:t>to influence decisions that will affect me</a:t>
            </a:r>
            <a:endParaRPr lang="en-US">
              <a:ea typeface="Calibri" panose="020F0502020204030204"/>
              <a:cs typeface="Calibri" panose="020F0502020204030204"/>
            </a:endParaRPr>
          </a:p>
          <a:p>
            <a:pPr marL="171450" indent="-171450">
              <a:buFont typeface="Arial"/>
              <a:buChar char="•"/>
            </a:pPr>
            <a:r>
              <a:rPr lang="en-GB">
                <a:ea typeface="Calibri"/>
                <a:cs typeface="Calibri"/>
              </a:rPr>
              <a:t>to have my say on x issue (what issues do you care about?)</a:t>
            </a:r>
          </a:p>
          <a:p>
            <a:pPr marL="171450" indent="-171450">
              <a:buFont typeface="Arial"/>
              <a:buChar char="•"/>
            </a:pPr>
            <a:r>
              <a:rPr lang="en-GB">
                <a:ea typeface="Calibri"/>
                <a:cs typeface="Calibri"/>
              </a:rPr>
              <a:t>registering to vote improves your credit rating</a:t>
            </a:r>
            <a:endParaRPr lang="en-GB"/>
          </a:p>
          <a:p>
            <a:pPr marL="171450" indent="-171450">
              <a:buFont typeface="Arial"/>
              <a:buChar char="•"/>
            </a:pPr>
            <a:r>
              <a:rPr lang="en-GB"/>
              <a:t>politicians might create their manifestos to appeal to those they think will vote for them</a:t>
            </a:r>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solidFill>
                <a:srgbClr val="444444"/>
              </a:solidFill>
              <a:ea typeface="Calibri" panose="020F0502020204030204"/>
              <a:cs typeface="Calibri" panose="020F0502020204030204"/>
            </a:endParaRPr>
          </a:p>
          <a:p>
            <a:endParaRPr lang="en-GB">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10A25C4-0149-EFD8-D51E-FE81280C7982}"/>
              </a:ext>
            </a:extLst>
          </p:cNvPr>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3544752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panose="020F0502020204030204"/>
                <a:cs typeface="Calibri" panose="020F0502020204030204"/>
              </a:rPr>
              <a:t>You can adapt this slide depending on how/if you want students to share their ideas.</a:t>
            </a:r>
          </a:p>
          <a:p>
            <a:endParaRPr lang="en-GB">
              <a:ea typeface="Calibri" panose="020F0502020204030204"/>
              <a:cs typeface="Calibri" panose="020F0502020204030204"/>
            </a:endParaRPr>
          </a:p>
          <a:p>
            <a:r>
              <a:rPr lang="en-GB">
                <a:ea typeface="Calibri" panose="020F0502020204030204"/>
                <a:cs typeface="Calibri" panose="020F0502020204030204"/>
              </a:rPr>
              <a:t>Our lesson on designing a voter registration campaign can be found here - </a:t>
            </a:r>
          </a:p>
        </p:txBody>
      </p:sp>
      <p:sp>
        <p:nvSpPr>
          <p:cNvPr id="4" name="Slide Number Placeholder 3"/>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94163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Calibri"/>
              </a:rPr>
              <a:t>Share key information about registering to vote and answer any questions.</a:t>
            </a:r>
            <a:endParaRPr lang="en-US">
              <a:ea typeface="Calibri" panose="020F0502020204030204"/>
              <a:cs typeface="Calibri" panose="020F0502020204030204"/>
            </a:endParaRPr>
          </a:p>
          <a:p>
            <a:pPr marL="171450" indent="-171450">
              <a:buFont typeface="Arial"/>
              <a:buChar char="•"/>
            </a:pPr>
            <a:endParaRPr lang="en-GB">
              <a:ea typeface="Calibri" panose="020F0502020204030204"/>
              <a:cs typeface="Calibri" panose="020F0502020204030204"/>
            </a:endParaRPr>
          </a:p>
          <a:p>
            <a:r>
              <a:rPr lang="en-US"/>
              <a:t>You don’t need to register before every election - you only need to register if:</a:t>
            </a:r>
            <a:endParaRPr lang="en-US">
              <a:solidFill>
                <a:srgbClr val="444444"/>
              </a:solidFill>
              <a:ea typeface="Calibri" panose="020F0502020204030204"/>
              <a:cs typeface="Calibri" panose="020F0502020204030204"/>
            </a:endParaRPr>
          </a:p>
          <a:p>
            <a:pPr marL="171450" indent="-171450">
              <a:buFont typeface="Arial"/>
              <a:buChar char="•"/>
            </a:pPr>
            <a:r>
              <a:rPr lang="en-US"/>
              <a:t>you’ve never registered to vote before </a:t>
            </a:r>
            <a:endParaRPr lang="en-US">
              <a:solidFill>
                <a:srgbClr val="444444"/>
              </a:solidFill>
              <a:ea typeface="Calibri" panose="020F0502020204030204"/>
              <a:cs typeface="Calibri" panose="020F0502020204030204"/>
            </a:endParaRPr>
          </a:p>
          <a:p>
            <a:pPr marL="171450" indent="-171450">
              <a:buFont typeface="Arial"/>
              <a:buChar char="•"/>
            </a:pPr>
            <a:r>
              <a:rPr lang="en-US"/>
              <a:t>you’ve moved house recently </a:t>
            </a:r>
            <a:endParaRPr lang="en-US">
              <a:solidFill>
                <a:srgbClr val="444444"/>
              </a:solidFill>
              <a:ea typeface="Calibri" panose="020F0502020204030204"/>
              <a:cs typeface="Calibri" panose="020F0502020204030204"/>
            </a:endParaRPr>
          </a:p>
          <a:p>
            <a:pPr marL="171450" indent="-171450">
              <a:buFont typeface="Arial"/>
              <a:buChar char="•"/>
            </a:pPr>
            <a:r>
              <a:rPr lang="en-US"/>
              <a:t>you’ve changed your name </a:t>
            </a:r>
            <a:endParaRPr lang="en-US">
              <a:solidFill>
                <a:srgbClr val="444444"/>
              </a:solidFill>
              <a:ea typeface="Calibri" panose="020F0502020204030204"/>
              <a:cs typeface="Calibri" panose="020F0502020204030204"/>
            </a:endParaRPr>
          </a:p>
          <a:p>
            <a:pPr marL="171450" indent="-171450">
              <a:lnSpc>
                <a:spcPct val="120000"/>
              </a:lnSpc>
              <a:buFont typeface="Arial"/>
              <a:buChar char="•"/>
              <a:defRPr/>
            </a:pPr>
            <a:endParaRPr lang="en-US">
              <a:ea typeface="Calibri" panose="020F0502020204030204"/>
              <a:cs typeface="Calibri" panose="020F0502020204030204"/>
            </a:endParaRPr>
          </a:p>
          <a:p>
            <a:pPr marL="171450" indent="-171450">
              <a:lnSpc>
                <a:spcPct val="120000"/>
              </a:lnSpc>
              <a:buFont typeface="Arial"/>
              <a:buChar char="•"/>
              <a:defRPr/>
            </a:pPr>
            <a:r>
              <a:rPr lang="en-US"/>
              <a:t>Talk to your local elections team at your council if you need help</a:t>
            </a:r>
            <a:endParaRPr lang="en-US">
              <a:ea typeface="Calibri"/>
              <a:cs typeface="Calibri"/>
            </a:endParaRPr>
          </a:p>
          <a:p>
            <a:pPr marL="171450" indent="-171450">
              <a:buFont typeface="Arial"/>
              <a:buChar char="•"/>
              <a:defRPr/>
            </a:pPr>
            <a:endParaRPr lang="en-US">
              <a:ea typeface="Calibri"/>
              <a:cs typeface="Calibri"/>
            </a:endParaRPr>
          </a:p>
          <a:p>
            <a:pPr marL="171450" indent="-171450">
              <a:buFont typeface="Arial"/>
              <a:buChar char="•"/>
              <a:defRPr/>
            </a:pPr>
            <a:r>
              <a:rPr lang="en-GB">
                <a:cs typeface="Calibri"/>
              </a:rPr>
              <a:t>More information on registering to vote can be found on the Electoral Commission website - </a:t>
            </a:r>
            <a:r>
              <a:rPr lang="en-GB">
                <a:hlinkClick r:id="rId3"/>
              </a:rPr>
              <a:t>https://www.electoralcommission.org.uk/voting-and-elections/register-vote</a:t>
            </a:r>
            <a:r>
              <a:rPr lang="en-GB"/>
              <a:t> </a:t>
            </a:r>
            <a:endParaRPr lang="en-GB">
              <a:ea typeface="Calibri" panose="020F0502020204030204"/>
              <a:cs typeface="Calibri"/>
            </a:endParaRPr>
          </a:p>
          <a:p>
            <a:endParaRPr lang="en-GB">
              <a:cs typeface="Arial"/>
            </a:endParaRPr>
          </a:p>
          <a:p>
            <a:endParaRPr lang="en-GB"/>
          </a:p>
        </p:txBody>
      </p:sp>
      <p:sp>
        <p:nvSpPr>
          <p:cNvPr id="4" name="Slide Number Placeholder 3"/>
          <p:cNvSpPr>
            <a:spLocks noGrp="1"/>
          </p:cNvSpPr>
          <p:nvPr>
            <p:ph type="sldNum" sz="quarter" idx="10"/>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204062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hyperlink" Target="http://electoralcommission.org.uk/learning"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GB"/>
              <a:t>Senedd Election – 60 minute Workshop</a:t>
            </a:r>
            <a:endParaRPr lang="en-US"/>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GB"/>
              <a:t>Senedd Election – 60 minute Workshop</a:t>
            </a:r>
            <a:endParaRPr lang="en-US"/>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1121829010?app_id=122963"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a:t>WELCOME TO YOUR VOTE</a:t>
            </a:r>
          </a:p>
        </p:txBody>
      </p:sp>
      <p:sp>
        <p:nvSpPr>
          <p:cNvPr id="10" name="Content Placeholder 9">
            <a:extLst>
              <a:ext uri="{FF2B5EF4-FFF2-40B4-BE49-F238E27FC236}">
                <a16:creationId xmlns:a16="http://schemas.microsoft.com/office/drawing/2014/main" id="{A8D65334-ED02-F242-94DA-BA194573E74A}"/>
              </a:ext>
            </a:extLst>
          </p:cNvPr>
          <p:cNvSpPr>
            <a:spLocks noGrp="1"/>
          </p:cNvSpPr>
          <p:nvPr>
            <p:ph idx="1"/>
          </p:nvPr>
        </p:nvSpPr>
        <p:spPr>
          <a:xfrm>
            <a:off x="657338" y="5163552"/>
            <a:ext cx="3551629" cy="1029416"/>
          </a:xfrm>
        </p:spPr>
        <p:txBody>
          <a:bodyPr vert="horz" lIns="91440" tIns="45720" rIns="91440" bIns="45720" rtlCol="0" anchor="t">
            <a:noAutofit/>
          </a:bodyPr>
          <a:lstStyle/>
          <a:p>
            <a:r>
              <a:rPr lang="en-US" b="0">
                <a:latin typeface="Montserrat"/>
                <a:cs typeface="Futura Medium"/>
              </a:rPr>
              <a:t>2026 Senedd Election How to Vote </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a:t>WELCOME TO</a:t>
            </a:r>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a:t>WELCOME TO</a:t>
            </a:r>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a:t>WELCOME TO</a:t>
            </a:r>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a:t>WELCOME TO</a:t>
            </a:r>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a:t>WELCOME TO</a:t>
            </a:r>
          </a:p>
        </p:txBody>
      </p:sp>
      <p:sp>
        <p:nvSpPr>
          <p:cNvPr id="3" name="TextBox 2">
            <a:extLst>
              <a:ext uri="{FF2B5EF4-FFF2-40B4-BE49-F238E27FC236}">
                <a16:creationId xmlns:a16="http://schemas.microsoft.com/office/drawing/2014/main" id="{007A51D7-B0DF-7C09-88BE-26717A4DC2EA}"/>
              </a:ext>
            </a:extLst>
          </p:cNvPr>
          <p:cNvSpPr txBox="1"/>
          <p:nvPr/>
        </p:nvSpPr>
        <p:spPr>
          <a:xfrm>
            <a:off x="3048000" y="3248144"/>
            <a:ext cx="6096000" cy="369332"/>
          </a:xfrm>
          <a:prstGeom prst="rect">
            <a:avLst/>
          </a:prstGeom>
          <a:noFill/>
        </p:spPr>
        <p:txBody>
          <a:bodyPr wrap="square">
            <a:spAutoFit/>
          </a:bodyPr>
          <a:lstStyle/>
          <a:p>
            <a:r>
              <a:rPr lang="en-GB"/>
              <a:t> </a:t>
            </a:r>
          </a:p>
        </p:txBody>
      </p:sp>
    </p:spTree>
    <p:extLst>
      <p:ext uri="{BB962C8B-B14F-4D97-AF65-F5344CB8AC3E}">
        <p14:creationId xmlns:p14="http://schemas.microsoft.com/office/powerpoint/2010/main" val="2963258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E5C-DEAE-DB2B-0868-CE01EC332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7576-A367-14AB-B8B2-FEDB19525E3C}"/>
              </a:ext>
            </a:extLst>
          </p:cNvPr>
          <p:cNvSpPr>
            <a:spLocks noGrp="1"/>
          </p:cNvSpPr>
          <p:nvPr>
            <p:ph type="title"/>
          </p:nvPr>
        </p:nvSpPr>
        <p:spPr>
          <a:xfrm>
            <a:off x="280516" y="1754021"/>
            <a:ext cx="7049924" cy="2852737"/>
          </a:xfrm>
        </p:spPr>
        <p:txBody>
          <a:bodyPr/>
          <a:lstStyle/>
          <a:p>
            <a:r>
              <a:rPr lang="en-GB"/>
              <a:t>How to vote</a:t>
            </a:r>
          </a:p>
        </p:txBody>
      </p:sp>
      <p:sp>
        <p:nvSpPr>
          <p:cNvPr id="3" name="Footer Placeholder 2">
            <a:extLst>
              <a:ext uri="{FF2B5EF4-FFF2-40B4-BE49-F238E27FC236}">
                <a16:creationId xmlns:a16="http://schemas.microsoft.com/office/drawing/2014/main" id="{8B3C860E-34DD-A0FE-1F23-B20174240662}"/>
              </a:ext>
            </a:extLst>
          </p:cNvPr>
          <p:cNvSpPr>
            <a:spLocks noGrp="1"/>
          </p:cNvSpPr>
          <p:nvPr>
            <p:ph type="ftr" sz="quarter" idx="14"/>
          </p:nvPr>
        </p:nvSpPr>
        <p:spPr/>
        <p:txBody>
          <a:bodyPr/>
          <a:lstStyle/>
          <a:p>
            <a:r>
              <a:rPr lang="en-US">
                <a:latin typeface="Montserrat"/>
              </a:rPr>
              <a:t>2026 Senedd Election – How to vote</a:t>
            </a:r>
            <a:endParaRPr lang="en-GB" b="0"/>
          </a:p>
        </p:txBody>
      </p:sp>
    </p:spTree>
    <p:extLst>
      <p:ext uri="{BB962C8B-B14F-4D97-AF65-F5344CB8AC3E}">
        <p14:creationId xmlns:p14="http://schemas.microsoft.com/office/powerpoint/2010/main" val="234154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FA06-F3AF-8A7F-4333-D6FD17553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65D35-84C7-DF45-C4C3-E04C9FF8D2B3}"/>
              </a:ext>
            </a:extLst>
          </p:cNvPr>
          <p:cNvSpPr>
            <a:spLocks noGrp="1"/>
          </p:cNvSpPr>
          <p:nvPr>
            <p:ph type="title"/>
          </p:nvPr>
        </p:nvSpPr>
        <p:spPr>
          <a:xfrm>
            <a:off x="281491" y="467140"/>
            <a:ext cx="8621902" cy="1093304"/>
          </a:xfrm>
        </p:spPr>
        <p:txBody>
          <a:bodyPr>
            <a:normAutofit/>
          </a:bodyPr>
          <a:lstStyle/>
          <a:p>
            <a:r>
              <a:rPr lang="en-GB" sz="3800">
                <a:latin typeface="Montserrat ExtraBold"/>
              </a:rPr>
              <a:t>How to vote – quiz</a:t>
            </a:r>
            <a:endParaRPr lang="en-US" sz="3800" b="0">
              <a:latin typeface="Montserrat ExtraBold"/>
            </a:endParaRPr>
          </a:p>
          <a:p>
            <a:endParaRPr lang="en-US"/>
          </a:p>
        </p:txBody>
      </p:sp>
      <p:sp>
        <p:nvSpPr>
          <p:cNvPr id="3" name="Text Placeholder 2">
            <a:extLst>
              <a:ext uri="{FF2B5EF4-FFF2-40B4-BE49-F238E27FC236}">
                <a16:creationId xmlns:a16="http://schemas.microsoft.com/office/drawing/2014/main" id="{80266F3A-BC06-5871-94CD-B40AC0A5BBB7}"/>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15 minutes</a:t>
            </a:r>
          </a:p>
        </p:txBody>
      </p:sp>
      <p:sp>
        <p:nvSpPr>
          <p:cNvPr id="6" name="Text Placeholder 5">
            <a:extLst>
              <a:ext uri="{FF2B5EF4-FFF2-40B4-BE49-F238E27FC236}">
                <a16:creationId xmlns:a16="http://schemas.microsoft.com/office/drawing/2014/main" id="{EE47E373-9E83-9CB6-A146-7F3ACCE59B4F}"/>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Watch the video about how to vote in a Senedd election</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Answer the quiz questions on the slide to test your knowledge</a:t>
            </a:r>
            <a:endParaRPr lang="en-US" sz="1800" b="0"/>
          </a:p>
          <a:p>
            <a:pPr marL="0" indent="0">
              <a:buNone/>
            </a:pPr>
            <a:endParaRPr lang="en-US" sz="1800" b="0"/>
          </a:p>
        </p:txBody>
      </p:sp>
      <p:sp>
        <p:nvSpPr>
          <p:cNvPr id="4" name="Footer Placeholder 3">
            <a:extLst>
              <a:ext uri="{FF2B5EF4-FFF2-40B4-BE49-F238E27FC236}">
                <a16:creationId xmlns:a16="http://schemas.microsoft.com/office/drawing/2014/main" id="{DB5B4250-0399-45D0-3150-391D1341218B}"/>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D6AC8F8B-3607-4B7C-F1D5-CB3315E5D7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359741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6276976" y="2069838"/>
            <a:ext cx="5770243" cy="3205425"/>
          </a:xfrm>
        </p:spPr>
        <p:txBody>
          <a:bodyPr>
            <a:normAutofit fontScale="90000"/>
          </a:bodyPr>
          <a:lstStyle/>
          <a:p>
            <a:r>
              <a:rPr lang="en-GB" sz="5000"/>
              <a:t>Watch this video about how to vote in Senedd elections</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pic>
        <p:nvPicPr>
          <p:cNvPr id="7" name="Online Media 6" title="Welcome to Your Vote - Closed Proportional List voting system [English]">
            <a:hlinkClick r:id="" action="ppaction://noaction"/>
            <a:extLst>
              <a:ext uri="{FF2B5EF4-FFF2-40B4-BE49-F238E27FC236}">
                <a16:creationId xmlns:a16="http://schemas.microsoft.com/office/drawing/2014/main" id="{B0A14D0D-9D45-AB38-B7E8-3507EDF6B87E}"/>
              </a:ext>
            </a:extLst>
          </p:cNvPr>
          <p:cNvPicPr>
            <a:picLocks noGrp="1" noRot="1" noChangeAspect="1"/>
          </p:cNvPicPr>
          <p:nvPr>
            <p:ph type="pic" sz="quarter" idx="11"/>
            <a:videoFile r:link="rId1"/>
          </p:nvPr>
        </p:nvPicPr>
        <p:blipFill>
          <a:blip r:embed="rId4"/>
          <a:srcRect l="-27" r="-576"/>
          <a:stretch>
            <a:fillRect/>
          </a:stretch>
        </p:blipFill>
        <p:spPr>
          <a:xfrm>
            <a:off x="493283" y="1420122"/>
            <a:ext cx="5293193" cy="3008780"/>
          </a:xfrm>
          <a:prstGeom prst="rect">
            <a:avLst/>
          </a:prstGeom>
        </p:spPr>
      </p:pic>
    </p:spTree>
    <p:extLst>
      <p:ext uri="{BB962C8B-B14F-4D97-AF65-F5344CB8AC3E}">
        <p14:creationId xmlns:p14="http://schemas.microsoft.com/office/powerpoint/2010/main" val="20212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F4C7E-62DE-228D-9CC3-C8536B0C9EAC}"/>
              </a:ext>
            </a:extLst>
          </p:cNvPr>
          <p:cNvSpPr>
            <a:spLocks noGrp="1"/>
          </p:cNvSpPr>
          <p:nvPr>
            <p:ph type="body" sz="quarter" idx="15"/>
          </p:nvPr>
        </p:nvSpPr>
        <p:spPr/>
        <p:txBody>
          <a:bodyPr/>
          <a:lstStyle/>
          <a:p>
            <a:r>
              <a:rPr lang="en-GB"/>
              <a:t>Quiz</a:t>
            </a:r>
          </a:p>
        </p:txBody>
      </p:sp>
      <p:sp>
        <p:nvSpPr>
          <p:cNvPr id="3" name="Text Placeholder 2">
            <a:extLst>
              <a:ext uri="{FF2B5EF4-FFF2-40B4-BE49-F238E27FC236}">
                <a16:creationId xmlns:a16="http://schemas.microsoft.com/office/drawing/2014/main" id="{CAB87A72-4603-3146-1D48-B12A30531DEB}"/>
              </a:ext>
            </a:extLst>
          </p:cNvPr>
          <p:cNvSpPr>
            <a:spLocks noGrp="1"/>
          </p:cNvSpPr>
          <p:nvPr>
            <p:ph type="body" sz="quarter" idx="16"/>
          </p:nvPr>
        </p:nvSpPr>
        <p:spPr/>
        <p:txBody>
          <a:bodyPr/>
          <a:lstStyle/>
          <a:p>
            <a:r>
              <a:rPr lang="en-GB"/>
              <a:t>Quiz</a:t>
            </a:r>
          </a:p>
        </p:txBody>
      </p:sp>
      <p:sp>
        <p:nvSpPr>
          <p:cNvPr id="4" name="Text Placeholder 3">
            <a:extLst>
              <a:ext uri="{FF2B5EF4-FFF2-40B4-BE49-F238E27FC236}">
                <a16:creationId xmlns:a16="http://schemas.microsoft.com/office/drawing/2014/main" id="{D9EE0683-2B51-C069-4754-9312DB2F1506}"/>
              </a:ext>
            </a:extLst>
          </p:cNvPr>
          <p:cNvSpPr>
            <a:spLocks noGrp="1"/>
          </p:cNvSpPr>
          <p:nvPr>
            <p:ph type="body" sz="quarter" idx="17"/>
          </p:nvPr>
        </p:nvSpPr>
        <p:spPr/>
        <p:txBody>
          <a:bodyPr/>
          <a:lstStyle/>
          <a:p>
            <a:r>
              <a:rPr lang="en-GB"/>
              <a:t>Quiz</a:t>
            </a:r>
          </a:p>
        </p:txBody>
      </p:sp>
      <p:sp>
        <p:nvSpPr>
          <p:cNvPr id="5" name="Text Placeholder 4">
            <a:extLst>
              <a:ext uri="{FF2B5EF4-FFF2-40B4-BE49-F238E27FC236}">
                <a16:creationId xmlns:a16="http://schemas.microsoft.com/office/drawing/2014/main" id="{A8F2597C-B963-EB59-B67E-488E711D2A61}"/>
              </a:ext>
            </a:extLst>
          </p:cNvPr>
          <p:cNvSpPr>
            <a:spLocks noGrp="1"/>
          </p:cNvSpPr>
          <p:nvPr>
            <p:ph type="body" sz="quarter" idx="19"/>
          </p:nvPr>
        </p:nvSpPr>
        <p:spPr/>
        <p:txBody>
          <a:bodyPr/>
          <a:lstStyle/>
          <a:p>
            <a:r>
              <a:rPr lang="en-GB"/>
              <a:t>Quiz</a:t>
            </a:r>
          </a:p>
        </p:txBody>
      </p:sp>
      <p:sp>
        <p:nvSpPr>
          <p:cNvPr id="6" name="Text Placeholder 5">
            <a:extLst>
              <a:ext uri="{FF2B5EF4-FFF2-40B4-BE49-F238E27FC236}">
                <a16:creationId xmlns:a16="http://schemas.microsoft.com/office/drawing/2014/main" id="{D6280310-5EC5-6A5B-3209-38935BA10272}"/>
              </a:ext>
            </a:extLst>
          </p:cNvPr>
          <p:cNvSpPr>
            <a:spLocks noGrp="1"/>
          </p:cNvSpPr>
          <p:nvPr>
            <p:ph type="body" sz="quarter" idx="20"/>
          </p:nvPr>
        </p:nvSpPr>
        <p:spPr/>
        <p:txBody>
          <a:bodyPr/>
          <a:lstStyle/>
          <a:p>
            <a:r>
              <a:rPr lang="en-GB"/>
              <a:t>Quiz</a:t>
            </a:r>
          </a:p>
        </p:txBody>
      </p:sp>
      <p:sp>
        <p:nvSpPr>
          <p:cNvPr id="7" name="Footer Placeholder 6">
            <a:extLst>
              <a:ext uri="{FF2B5EF4-FFF2-40B4-BE49-F238E27FC236}">
                <a16:creationId xmlns:a16="http://schemas.microsoft.com/office/drawing/2014/main" id="{93311222-66F4-1743-F088-2D9B5A0D0D7B}"/>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21998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8C59-70F9-F510-CE86-B8D1D14E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0573-6E16-0857-CD3F-53591446C4BA}"/>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6CCA80CF-A7F2-1C9A-C89E-D9F8D73B6446}"/>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What is the name of the voting system used to elect Members of the Senedd?</a:t>
            </a:r>
          </a:p>
        </p:txBody>
      </p:sp>
      <p:sp>
        <p:nvSpPr>
          <p:cNvPr id="5" name="Text Placeholder 4">
            <a:extLst>
              <a:ext uri="{FF2B5EF4-FFF2-40B4-BE49-F238E27FC236}">
                <a16:creationId xmlns:a16="http://schemas.microsoft.com/office/drawing/2014/main" id="{4D45257A-9822-A318-1BCE-117B085A28F0}"/>
              </a:ext>
            </a:extLst>
          </p:cNvPr>
          <p:cNvSpPr>
            <a:spLocks noGrp="1"/>
          </p:cNvSpPr>
          <p:nvPr>
            <p:ph type="body" sz="quarter" idx="13"/>
          </p:nvPr>
        </p:nvSpPr>
        <p:spPr>
          <a:xfrm>
            <a:off x="3697808" y="3293708"/>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A closed proportional list system</a:t>
            </a:r>
          </a:p>
        </p:txBody>
      </p:sp>
      <p:sp>
        <p:nvSpPr>
          <p:cNvPr id="6" name="Footer Placeholder 5">
            <a:extLst>
              <a:ext uri="{FF2B5EF4-FFF2-40B4-BE49-F238E27FC236}">
                <a16:creationId xmlns:a16="http://schemas.microsoft.com/office/drawing/2014/main" id="{D937FF78-4B1C-C433-12D7-C3004DDF7638}"/>
              </a:ext>
            </a:extLst>
          </p:cNvPr>
          <p:cNvSpPr>
            <a:spLocks noGrp="1"/>
          </p:cNvSpPr>
          <p:nvPr>
            <p:ph type="ftr" sz="quarter" idx="14"/>
          </p:nvPr>
        </p:nvSpPr>
        <p:spPr/>
        <p:txBody>
          <a:bodyPr/>
          <a:lstStyle/>
          <a:p>
            <a:r>
              <a:rPr lang="en-US">
                <a:latin typeface="Montserrat"/>
              </a:rPr>
              <a:t>2026 Senedd Election – How to vote</a:t>
            </a:r>
            <a:endParaRPr lang="en-GB" b="0">
              <a:latin typeface="Montserrat"/>
            </a:endParaRPr>
          </a:p>
        </p:txBody>
      </p:sp>
    </p:spTree>
    <p:extLst>
      <p:ext uri="{BB962C8B-B14F-4D97-AF65-F5344CB8AC3E}">
        <p14:creationId xmlns:p14="http://schemas.microsoft.com/office/powerpoint/2010/main" val="12169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220-EBF6-D848-F396-03A79E8B9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CD4F-F4B4-0775-3240-D4B7299205CB}"/>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FC43C2FB-7894-C926-6D03-78124E8601E5}"/>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Fill in the gap. </a:t>
            </a:r>
          </a:p>
          <a:p>
            <a:pPr marL="0" indent="0" algn="ctr">
              <a:buNone/>
            </a:pPr>
            <a:r>
              <a:rPr lang="en-GB" sz="2400"/>
              <a:t>In Senedd elections, you vote for a ___________ or ___________.</a:t>
            </a:r>
          </a:p>
        </p:txBody>
      </p:sp>
      <p:sp>
        <p:nvSpPr>
          <p:cNvPr id="5" name="Text Placeholder 4">
            <a:extLst>
              <a:ext uri="{FF2B5EF4-FFF2-40B4-BE49-F238E27FC236}">
                <a16:creationId xmlns:a16="http://schemas.microsoft.com/office/drawing/2014/main" id="{D0FA3C1D-BEEC-191F-C00E-362461163E87}"/>
              </a:ext>
            </a:extLst>
          </p:cNvPr>
          <p:cNvSpPr>
            <a:spLocks noGrp="1"/>
          </p:cNvSpPr>
          <p:nvPr>
            <p:ph type="body" sz="quarter" idx="13"/>
          </p:nvPr>
        </p:nvSpPr>
        <p:spPr>
          <a:xfrm>
            <a:off x="3698950" y="3163746"/>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In Senedd elections, you vote for a </a:t>
            </a:r>
            <a:r>
              <a:rPr lang="en-GB" b="0">
                <a:solidFill>
                  <a:srgbClr val="FF8BFF"/>
                </a:solidFill>
                <a:latin typeface="Montserrat"/>
                <a:cs typeface="Futura Medium"/>
              </a:rPr>
              <a:t>political party</a:t>
            </a:r>
            <a:r>
              <a:rPr lang="en-GB" b="0">
                <a:latin typeface="Montserrat"/>
                <a:cs typeface="Futura Medium"/>
              </a:rPr>
              <a:t> or </a:t>
            </a:r>
            <a:r>
              <a:rPr lang="en-GB" b="0">
                <a:solidFill>
                  <a:srgbClr val="FF8BFF"/>
                </a:solidFill>
                <a:latin typeface="Montserrat"/>
                <a:cs typeface="Futura Medium"/>
              </a:rPr>
              <a:t>independent candidate</a:t>
            </a:r>
            <a:endParaRPr lang="en-GB" b="0">
              <a:latin typeface="Montserrat"/>
              <a:cs typeface="Futura Medium"/>
            </a:endParaRPr>
          </a:p>
        </p:txBody>
      </p:sp>
      <p:sp>
        <p:nvSpPr>
          <p:cNvPr id="6" name="Footer Placeholder 5">
            <a:extLst>
              <a:ext uri="{FF2B5EF4-FFF2-40B4-BE49-F238E27FC236}">
                <a16:creationId xmlns:a16="http://schemas.microsoft.com/office/drawing/2014/main" id="{835D8BF4-B210-BE90-A078-8C578F625A8C}"/>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8439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993-1DA4-89D9-7664-B16D1D1C7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60E38-CA81-B0AF-A496-E33C1B270050}"/>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53EB1BBC-DF06-1593-A0EE-B14FDD5BF3C2}"/>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How many ballot papers will you be given when voting in a Senedd election?</a:t>
            </a:r>
          </a:p>
        </p:txBody>
      </p:sp>
      <p:sp>
        <p:nvSpPr>
          <p:cNvPr id="5" name="Text Placeholder 4">
            <a:extLst>
              <a:ext uri="{FF2B5EF4-FFF2-40B4-BE49-F238E27FC236}">
                <a16:creationId xmlns:a16="http://schemas.microsoft.com/office/drawing/2014/main" id="{D7BA5C96-4A3C-2914-ECD1-76E387E17749}"/>
              </a:ext>
            </a:extLst>
          </p:cNvPr>
          <p:cNvSpPr>
            <a:spLocks noGrp="1"/>
          </p:cNvSpPr>
          <p:nvPr>
            <p:ph type="body" sz="quarter" idx="13"/>
          </p:nvPr>
        </p:nvSpPr>
        <p:spPr>
          <a:xfrm>
            <a:off x="3698950" y="3083536"/>
            <a:ext cx="4793297" cy="1668938"/>
          </a:xfrm>
          <a:solidFill>
            <a:srgbClr val="FF8BFF">
              <a:alpha val="9000"/>
            </a:srgbClr>
          </a:solidFill>
          <a:ln>
            <a:noFill/>
          </a:ln>
        </p:spPr>
        <p:txBody>
          <a:bodyPr anchor="ctr">
            <a:normAutofit/>
          </a:bodyPr>
          <a:lstStyle/>
          <a:p>
            <a:pPr marL="0" indent="0" algn="ctr">
              <a:buClr>
                <a:srgbClr val="FF8BFF"/>
              </a:buClr>
              <a:buNone/>
            </a:pPr>
            <a:r>
              <a:rPr lang="en-GB" b="0">
                <a:latin typeface="Montserrat"/>
                <a:cs typeface="Futura Medium"/>
              </a:rPr>
              <a:t>You will have one vote and will be given </a:t>
            </a:r>
            <a:r>
              <a:rPr lang="en-GB" b="0">
                <a:solidFill>
                  <a:srgbClr val="FF8BFF"/>
                </a:solidFill>
                <a:latin typeface="Montserrat"/>
                <a:cs typeface="Futura Medium"/>
              </a:rPr>
              <a:t>one</a:t>
            </a:r>
            <a:r>
              <a:rPr lang="en-GB" b="0">
                <a:latin typeface="Montserrat"/>
                <a:cs typeface="Futura Medium"/>
              </a:rPr>
              <a:t> ballot paper</a:t>
            </a:r>
          </a:p>
        </p:txBody>
      </p:sp>
      <p:sp>
        <p:nvSpPr>
          <p:cNvPr id="6" name="Footer Placeholder 5">
            <a:extLst>
              <a:ext uri="{FF2B5EF4-FFF2-40B4-BE49-F238E27FC236}">
                <a16:creationId xmlns:a16="http://schemas.microsoft.com/office/drawing/2014/main" id="{85D24FB2-05B6-1DAF-19B2-1405A128E607}"/>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3998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EDFD-DEC0-29CF-9572-0184E466C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FDAE2-38B7-A536-C157-8D6D0DB776ED}"/>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7787C014-5D8F-637A-05C1-9D62E6AA9354}"/>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True or False? The voting system for Senedd elections is a form of proportional representation.</a:t>
            </a:r>
          </a:p>
        </p:txBody>
      </p:sp>
      <p:sp>
        <p:nvSpPr>
          <p:cNvPr id="5" name="Text Placeholder 4">
            <a:extLst>
              <a:ext uri="{FF2B5EF4-FFF2-40B4-BE49-F238E27FC236}">
                <a16:creationId xmlns:a16="http://schemas.microsoft.com/office/drawing/2014/main" id="{D06663EB-5D4A-79A3-5096-DF9D24747864}"/>
              </a:ext>
            </a:extLst>
          </p:cNvPr>
          <p:cNvSpPr>
            <a:spLocks noGrp="1"/>
          </p:cNvSpPr>
          <p:nvPr>
            <p:ph type="body" sz="quarter" idx="13"/>
          </p:nvPr>
        </p:nvSpPr>
        <p:spPr>
          <a:xfrm>
            <a:off x="3429319" y="3076594"/>
            <a:ext cx="5332558" cy="2407490"/>
          </a:xfrm>
          <a:solidFill>
            <a:srgbClr val="FF8BFF">
              <a:alpha val="9000"/>
            </a:srgbClr>
          </a:solidFill>
          <a:ln>
            <a:noFill/>
          </a:ln>
        </p:spPr>
        <p:txBody>
          <a:bodyPr anchor="ctr">
            <a:normAutofit lnSpcReduction="10000"/>
          </a:bodyPr>
          <a:lstStyle/>
          <a:p>
            <a:pPr marL="0" indent="0" algn="ctr">
              <a:buClr>
                <a:srgbClr val="FF8BFF"/>
              </a:buClr>
              <a:buNone/>
            </a:pPr>
            <a:r>
              <a:rPr lang="en-GB" sz="2200" dirty="0">
                <a:solidFill>
                  <a:srgbClr val="FF8BFF"/>
                </a:solidFill>
              </a:rPr>
              <a:t>True! </a:t>
            </a:r>
          </a:p>
          <a:p>
            <a:pPr marL="0" indent="0" algn="ctr">
              <a:lnSpc>
                <a:spcPct val="160000"/>
              </a:lnSpc>
              <a:buClr>
                <a:srgbClr val="FF8BFF"/>
              </a:buClr>
              <a:buNone/>
            </a:pPr>
            <a:r>
              <a:rPr lang="en-GB" sz="1800" b="0" dirty="0">
                <a:latin typeface="Montserrat"/>
                <a:cs typeface="Futura Medium"/>
              </a:rPr>
              <a:t>The number of seats each party or independent candidate wins in the Senedd will reflect the percentage of votes they receive in each constituency</a:t>
            </a:r>
          </a:p>
        </p:txBody>
      </p:sp>
      <p:sp>
        <p:nvSpPr>
          <p:cNvPr id="6" name="Footer Placeholder 5">
            <a:extLst>
              <a:ext uri="{FF2B5EF4-FFF2-40B4-BE49-F238E27FC236}">
                <a16:creationId xmlns:a16="http://schemas.microsoft.com/office/drawing/2014/main" id="{73D2A775-27D4-A4F0-457C-B985FC53BAB4}"/>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32472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2E69-4D98-D3CA-C263-0438625FE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C980-0C3E-9642-2347-53CDF34D4231}"/>
              </a:ext>
            </a:extLst>
          </p:cNvPr>
          <p:cNvSpPr>
            <a:spLocks noGrp="1"/>
          </p:cNvSpPr>
          <p:nvPr>
            <p:ph type="title"/>
          </p:nvPr>
        </p:nvSpPr>
        <p:spPr/>
        <p:txBody>
          <a:bodyPr/>
          <a:lstStyle/>
          <a:p>
            <a:r>
              <a:rPr lang="en-GB"/>
              <a:t>Quiz</a:t>
            </a:r>
          </a:p>
        </p:txBody>
      </p:sp>
      <p:sp>
        <p:nvSpPr>
          <p:cNvPr id="4" name="Text Placeholder 3">
            <a:extLst>
              <a:ext uri="{FF2B5EF4-FFF2-40B4-BE49-F238E27FC236}">
                <a16:creationId xmlns:a16="http://schemas.microsoft.com/office/drawing/2014/main" id="{67DE451C-CC10-CAA7-4C1B-CCB99D514DB2}"/>
              </a:ext>
            </a:extLst>
          </p:cNvPr>
          <p:cNvSpPr>
            <a:spLocks noGrp="1"/>
          </p:cNvSpPr>
          <p:nvPr>
            <p:ph type="body" sz="quarter" idx="15"/>
          </p:nvPr>
        </p:nvSpPr>
        <p:spPr>
          <a:xfrm>
            <a:off x="407988" y="1689561"/>
            <a:ext cx="11376024" cy="1219641"/>
          </a:xfrm>
        </p:spPr>
        <p:txBody>
          <a:bodyPr anchor="ctr">
            <a:normAutofit/>
          </a:bodyPr>
          <a:lstStyle/>
          <a:p>
            <a:pPr marL="0" indent="0" algn="ctr">
              <a:buNone/>
            </a:pPr>
            <a:r>
              <a:rPr lang="en-GB" sz="2400"/>
              <a:t>How many Members of the Senedd will be elected to represent your constituency? </a:t>
            </a:r>
          </a:p>
        </p:txBody>
      </p:sp>
      <p:sp>
        <p:nvSpPr>
          <p:cNvPr id="5" name="Text Placeholder 4">
            <a:extLst>
              <a:ext uri="{FF2B5EF4-FFF2-40B4-BE49-F238E27FC236}">
                <a16:creationId xmlns:a16="http://schemas.microsoft.com/office/drawing/2014/main" id="{D33944A8-AF1B-2093-A5F2-89721F870916}"/>
              </a:ext>
            </a:extLst>
          </p:cNvPr>
          <p:cNvSpPr>
            <a:spLocks noGrp="1"/>
          </p:cNvSpPr>
          <p:nvPr>
            <p:ph type="body" sz="quarter" idx="13"/>
          </p:nvPr>
        </p:nvSpPr>
        <p:spPr>
          <a:xfrm>
            <a:off x="3698950" y="3103588"/>
            <a:ext cx="4793297" cy="1668938"/>
          </a:xfrm>
          <a:solidFill>
            <a:srgbClr val="FF8BFF">
              <a:alpha val="9000"/>
            </a:srgbClr>
          </a:solidFill>
          <a:ln>
            <a:noFill/>
          </a:ln>
        </p:spPr>
        <p:txBody>
          <a:bodyPr anchor="ctr">
            <a:normAutofit/>
          </a:bodyPr>
          <a:lstStyle/>
          <a:p>
            <a:pPr marL="0" indent="0" algn="ctr">
              <a:buClr>
                <a:srgbClr val="FF8BFF"/>
              </a:buClr>
              <a:buNone/>
            </a:pPr>
            <a:r>
              <a:rPr lang="en-GB" b="0">
                <a:solidFill>
                  <a:srgbClr val="FF8BFF"/>
                </a:solidFill>
                <a:latin typeface="Montserrat"/>
                <a:cs typeface="Futura Medium"/>
              </a:rPr>
              <a:t>6</a:t>
            </a:r>
            <a:r>
              <a:rPr lang="en-GB" b="0">
                <a:latin typeface="Montserrat"/>
                <a:cs typeface="Futura Medium"/>
              </a:rPr>
              <a:t> Members of the Senedd will be elected to represent your constituency</a:t>
            </a:r>
          </a:p>
        </p:txBody>
      </p:sp>
      <p:sp>
        <p:nvSpPr>
          <p:cNvPr id="6" name="Footer Placeholder 5">
            <a:extLst>
              <a:ext uri="{FF2B5EF4-FFF2-40B4-BE49-F238E27FC236}">
                <a16:creationId xmlns:a16="http://schemas.microsoft.com/office/drawing/2014/main" id="{4353D010-43D6-2E85-0305-38170188C01C}"/>
              </a:ext>
            </a:extLst>
          </p:cNvPr>
          <p:cNvSpPr>
            <a:spLocks noGrp="1"/>
          </p:cNvSpPr>
          <p:nvPr>
            <p:ph type="ftr" sz="quarter" idx="14"/>
          </p:nvPr>
        </p:nvSpPr>
        <p:spPr/>
        <p:txBody>
          <a:bodyPr/>
          <a:lstStyle/>
          <a:p>
            <a:r>
              <a:rPr lang="en-US"/>
              <a:t>2026 Senedd Election – How to vote</a:t>
            </a:r>
            <a:endParaRPr lang="en-GB" b="0"/>
          </a:p>
        </p:txBody>
      </p:sp>
    </p:spTree>
    <p:extLst>
      <p:ext uri="{BB962C8B-B14F-4D97-AF65-F5344CB8AC3E}">
        <p14:creationId xmlns:p14="http://schemas.microsoft.com/office/powerpoint/2010/main" val="118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20276-2005-CF08-F3A2-40C4D8404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6063E-EDE6-5CC3-0FAF-A72FE03C441D}"/>
              </a:ext>
            </a:extLst>
          </p:cNvPr>
          <p:cNvSpPr>
            <a:spLocks noGrp="1"/>
          </p:cNvSpPr>
          <p:nvPr>
            <p:ph type="title"/>
          </p:nvPr>
        </p:nvSpPr>
        <p:spPr>
          <a:xfrm>
            <a:off x="280516" y="1754021"/>
            <a:ext cx="7049924" cy="2852737"/>
          </a:xfrm>
        </p:spPr>
        <p:txBody>
          <a:bodyPr/>
          <a:lstStyle/>
          <a:p>
            <a:r>
              <a:rPr lang="en-GB">
                <a:latin typeface="Montserrat ExtraBold"/>
              </a:rPr>
              <a:t>Voting in person</a:t>
            </a:r>
            <a:endParaRPr lang="en-US"/>
          </a:p>
        </p:txBody>
      </p:sp>
      <p:sp>
        <p:nvSpPr>
          <p:cNvPr id="3" name="Footer Placeholder 2">
            <a:extLst>
              <a:ext uri="{FF2B5EF4-FFF2-40B4-BE49-F238E27FC236}">
                <a16:creationId xmlns:a16="http://schemas.microsoft.com/office/drawing/2014/main" id="{3D1B3981-E3BD-C4F3-DA24-6D0DCA9F74CA}"/>
              </a:ext>
            </a:extLst>
          </p:cNvPr>
          <p:cNvSpPr>
            <a:spLocks noGrp="1"/>
          </p:cNvSpPr>
          <p:nvPr>
            <p:ph type="ftr" sz="quarter" idx="14"/>
          </p:nvPr>
        </p:nvSpPr>
        <p:spPr/>
        <p:txBody>
          <a:bodyPr/>
          <a:lstStyle/>
          <a:p>
            <a:r>
              <a:rPr lang="en-US">
                <a:latin typeface="Montserrat"/>
              </a:rPr>
              <a:t>2026 Senedd Election – How to vote</a:t>
            </a:r>
            <a:endParaRPr lang="en-GB" b="0"/>
          </a:p>
        </p:txBody>
      </p:sp>
    </p:spTree>
    <p:extLst>
      <p:ext uri="{BB962C8B-B14F-4D97-AF65-F5344CB8AC3E}">
        <p14:creationId xmlns:p14="http://schemas.microsoft.com/office/powerpoint/2010/main" val="269817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nvPr>
        </p:nvSpPr>
        <p:spPr/>
        <p:txBody>
          <a:bodyPr/>
          <a:lstStyle/>
          <a:p>
            <a:r>
              <a:rPr lang="en-US"/>
              <a:t>Learning objectives</a:t>
            </a:r>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nvPr>
        </p:nvSpPr>
        <p:spPr>
          <a:xfrm>
            <a:off x="290298" y="1576238"/>
            <a:ext cx="7235760" cy="1834127"/>
          </a:xfrm>
        </p:spPr>
        <p:txBody>
          <a:bodyPr vert="horz" lIns="180000" tIns="180000" rIns="180000" bIns="180000" rtlCol="0" anchor="t">
            <a:normAutofit/>
          </a:bodyPr>
          <a:lstStyle/>
          <a:p>
            <a:pPr marL="0" indent="0">
              <a:lnSpc>
                <a:spcPct val="150000"/>
              </a:lnSpc>
              <a:buNone/>
            </a:pPr>
            <a:r>
              <a:rPr lang="en-US" sz="1800" b="0">
                <a:latin typeface="Montserrat"/>
                <a:cs typeface="Futura Medium"/>
              </a:rPr>
              <a:t>By the end of this lesson, you will: </a:t>
            </a:r>
          </a:p>
          <a:p>
            <a:pPr>
              <a:lnSpc>
                <a:spcPct val="150000"/>
              </a:lnSpc>
            </a:pPr>
            <a:r>
              <a:rPr lang="en-US" sz="1800" b="0">
                <a:latin typeface="Montserrat"/>
                <a:cs typeface="Futura Medium"/>
              </a:rPr>
              <a:t>Understand how to register and cast your vote at a Senedd election</a:t>
            </a:r>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a:latin typeface="Montserrat"/>
              </a:rPr>
              <a:t>2026 Senedd Election – How to vote</a:t>
            </a:r>
            <a:endParaRPr lang="en-US"/>
          </a:p>
        </p:txBody>
      </p:sp>
    </p:spTree>
    <p:extLst>
      <p:ext uri="{BB962C8B-B14F-4D97-AF65-F5344CB8AC3E}">
        <p14:creationId xmlns:p14="http://schemas.microsoft.com/office/powerpoint/2010/main" val="391998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0113-3529-DF80-921A-9AD8FCBC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2138A-1E4A-4083-DC4E-B349CF8F274A}"/>
              </a:ext>
            </a:extLst>
          </p:cNvPr>
          <p:cNvSpPr>
            <a:spLocks noGrp="1"/>
          </p:cNvSpPr>
          <p:nvPr>
            <p:ph type="title"/>
          </p:nvPr>
        </p:nvSpPr>
        <p:spPr>
          <a:xfrm>
            <a:off x="281491" y="467140"/>
            <a:ext cx="8621902" cy="1093304"/>
          </a:xfrm>
        </p:spPr>
        <p:txBody>
          <a:bodyPr>
            <a:normAutofit fontScale="90000"/>
          </a:bodyPr>
          <a:lstStyle/>
          <a:p>
            <a:r>
              <a:rPr lang="en-GB" sz="3800">
                <a:latin typeface="Montserrat ExtraBold"/>
              </a:rPr>
              <a:t>Voting in person – timeline activity</a:t>
            </a:r>
            <a:endParaRPr lang="en-US" sz="3800" b="0">
              <a:solidFill>
                <a:srgbClr val="000000"/>
              </a:solidFill>
              <a:latin typeface="Montserrat ExtraBold"/>
            </a:endParaRPr>
          </a:p>
          <a:p>
            <a:endParaRPr lang="en-US"/>
          </a:p>
        </p:txBody>
      </p:sp>
      <p:sp>
        <p:nvSpPr>
          <p:cNvPr id="3" name="Text Placeholder 2">
            <a:extLst>
              <a:ext uri="{FF2B5EF4-FFF2-40B4-BE49-F238E27FC236}">
                <a16:creationId xmlns:a16="http://schemas.microsoft.com/office/drawing/2014/main" id="{08C09208-E45C-BF89-C798-32B47E92092F}"/>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10 minutes</a:t>
            </a:r>
          </a:p>
        </p:txBody>
      </p:sp>
      <p:sp>
        <p:nvSpPr>
          <p:cNvPr id="6" name="Text Placeholder 5">
            <a:extLst>
              <a:ext uri="{FF2B5EF4-FFF2-40B4-BE49-F238E27FC236}">
                <a16:creationId xmlns:a16="http://schemas.microsoft.com/office/drawing/2014/main" id="{02EAB4AB-C4C0-C289-44D4-0F5ED19905CB}"/>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Read the key steps to voting in person on the next slide</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Put the steps in the correct (chronological) order to create a timeline for voting in person</a:t>
            </a:r>
            <a:endParaRPr lang="en-US"/>
          </a:p>
          <a:p>
            <a:pPr marL="0" indent="0">
              <a:buNone/>
            </a:pPr>
            <a:endParaRPr lang="en-US" sz="1800" b="0"/>
          </a:p>
        </p:txBody>
      </p:sp>
      <p:sp>
        <p:nvSpPr>
          <p:cNvPr id="4" name="Footer Placeholder 3">
            <a:extLst>
              <a:ext uri="{FF2B5EF4-FFF2-40B4-BE49-F238E27FC236}">
                <a16:creationId xmlns:a16="http://schemas.microsoft.com/office/drawing/2014/main" id="{54E4B9E9-775A-080E-BCC3-EB00494E6183}"/>
              </a:ext>
            </a:extLst>
          </p:cNvPr>
          <p:cNvSpPr>
            <a:spLocks noGrp="1"/>
          </p:cNvSpPr>
          <p:nvPr>
            <p:ph type="ftr" sz="quarter" idx="14"/>
          </p:nvPr>
        </p:nvSpPr>
        <p:spPr/>
        <p:txBody>
          <a:bodyPr/>
          <a:lstStyle/>
          <a:p>
            <a:r>
              <a:rPr lang="en-US"/>
              <a:t>2026 Senedd Election – How to vote</a:t>
            </a:r>
            <a:endParaRPr lang="en-US" b="0"/>
          </a:p>
        </p:txBody>
      </p:sp>
      <p:pic>
        <p:nvPicPr>
          <p:cNvPr id="11" name="Clock Icon">
            <a:extLst>
              <a:ext uri="{FF2B5EF4-FFF2-40B4-BE49-F238E27FC236}">
                <a16:creationId xmlns:a16="http://schemas.microsoft.com/office/drawing/2014/main" id="{992DECDC-620C-CD62-A1C6-8D111AD5A3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7662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84BC-DBE0-F7C3-44C4-6457AAD5C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59ADD-FDBB-E29D-5B46-6978D53C31B7}"/>
              </a:ext>
            </a:extLst>
          </p:cNvPr>
          <p:cNvSpPr>
            <a:spLocks noGrp="1"/>
          </p:cNvSpPr>
          <p:nvPr>
            <p:ph type="title"/>
          </p:nvPr>
        </p:nvSpPr>
        <p:spPr>
          <a:xfrm>
            <a:off x="278732" y="467140"/>
            <a:ext cx="10303112"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7E3D86E8-7C64-9538-D5D3-175BCD6EBF23}"/>
              </a:ext>
            </a:extLst>
          </p:cNvPr>
          <p:cNvSpPr>
            <a:spLocks noGrp="1"/>
          </p:cNvSpPr>
          <p:nvPr>
            <p:ph type="ftr" sz="quarter" idx="16"/>
          </p:nvPr>
        </p:nvSpPr>
        <p:spPr/>
        <p:txBody>
          <a:bodyPr/>
          <a:lstStyle/>
          <a:p>
            <a:r>
              <a:rPr lang="en-US">
                <a:latin typeface="Montserrat"/>
              </a:rPr>
              <a:t>2026 Senedd Election – How to vote</a:t>
            </a:r>
            <a:endParaRPr lang="en-GB" b="0">
              <a:latin typeface="Montserrat"/>
            </a:endParaRPr>
          </a:p>
        </p:txBody>
      </p:sp>
      <p:sp>
        <p:nvSpPr>
          <p:cNvPr id="10" name="Rectangle: Rounded Corners 9">
            <a:extLst>
              <a:ext uri="{FF2B5EF4-FFF2-40B4-BE49-F238E27FC236}">
                <a16:creationId xmlns:a16="http://schemas.microsoft.com/office/drawing/2014/main" id="{C8F7F53B-4A07-AF99-7081-E4838EFD6365}"/>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25880CB-DCBA-72DF-4CD6-ABA5C2077715}"/>
              </a:ext>
            </a:extLst>
          </p:cNvPr>
          <p:cNvSpPr>
            <a:spLocks noGrp="1"/>
          </p:cNvSpPr>
          <p:nvPr>
            <p:ph type="body" sz="quarter" idx="11"/>
          </p:nvPr>
        </p:nvSpPr>
        <p:spPr>
          <a:xfrm>
            <a:off x="718610" y="4088861"/>
            <a:ext cx="2842732" cy="911365"/>
          </a:xfrm>
        </p:spPr>
        <p:txBody>
          <a:bodyPr vert="horz" lIns="180000" tIns="180000" rIns="180000" bIns="180000" rtlCol="0" anchor="ctr">
            <a:noAutofit/>
          </a:bodyPr>
          <a:lstStyle/>
          <a:p>
            <a:pPr algn="ctr">
              <a:lnSpc>
                <a:spcPct val="100000"/>
              </a:lnSpc>
              <a:spcBef>
                <a:spcPts val="0"/>
              </a:spcBef>
            </a:pPr>
            <a:r>
              <a:rPr lang="en-GB" b="0">
                <a:solidFill>
                  <a:srgbClr val="000000"/>
                </a:solidFill>
                <a:latin typeface="Montserrat"/>
                <a:ea typeface="Calibri"/>
                <a:cs typeface="Calibri"/>
              </a:rPr>
              <a:t>Register to vote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56742644-ADD1-925F-B1AD-BC1B7069CC82}"/>
              </a:ext>
            </a:extLst>
          </p:cNvPr>
          <p:cNvSpPr txBox="1">
            <a:spLocks/>
          </p:cNvSpPr>
          <p:nvPr/>
        </p:nvSpPr>
        <p:spPr>
          <a:xfrm>
            <a:off x="4286241" y="3470081"/>
            <a:ext cx="2842732" cy="1581558"/>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Receive a poll card saying where your polling station is. You can also check online.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749D06B6-9AD2-A2C5-4A0D-7ACAAC739530}"/>
              </a:ext>
            </a:extLst>
          </p:cNvPr>
          <p:cNvSpPr txBox="1">
            <a:spLocks/>
          </p:cNvSpPr>
          <p:nvPr/>
        </p:nvSpPr>
        <p:spPr>
          <a:xfrm>
            <a:off x="4286240" y="1431958"/>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 Fold your completed ballot paper and put it in the ballot box.</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7B6C3E09-95A6-ACFE-7AFE-5A9F2D6EA9FB}"/>
              </a:ext>
            </a:extLst>
          </p:cNvPr>
          <p:cNvSpPr txBox="1">
            <a:spLocks/>
          </p:cNvSpPr>
          <p:nvPr/>
        </p:nvSpPr>
        <p:spPr>
          <a:xfrm>
            <a:off x="7930987" y="3470082"/>
            <a:ext cx="2842732" cy="158155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444444"/>
                </a:solidFill>
                <a:latin typeface="Montserrat"/>
                <a:ea typeface="Arial"/>
                <a:cs typeface="Arial"/>
              </a:rPr>
              <a:t>At the polling station, you will be given one ballot paper. Ask staff if you need any help.</a:t>
            </a:r>
            <a:endParaRPr lang="en-GB"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5AA5D065-753F-DC2F-2A5B-7D1781A7E2AD}"/>
              </a:ext>
            </a:extLst>
          </p:cNvPr>
          <p:cNvSpPr txBox="1">
            <a:spLocks/>
          </p:cNvSpPr>
          <p:nvPr/>
        </p:nvSpPr>
        <p:spPr>
          <a:xfrm>
            <a:off x="714938" y="1431959"/>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To cast your vote, put a cross [X] in the box next to your choice of political party or independent candidate. </a:t>
            </a:r>
            <a:endParaRPr lang="en-US"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1D940A31-E915-41DD-A175-6AA321BAF27E}"/>
              </a:ext>
            </a:extLst>
          </p:cNvPr>
          <p:cNvSpPr txBox="1">
            <a:spLocks/>
          </p:cNvSpPr>
          <p:nvPr/>
        </p:nvSpPr>
        <p:spPr>
          <a:xfrm>
            <a:off x="7930986" y="1431958"/>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0">
                <a:solidFill>
                  <a:srgbClr val="444444"/>
                </a:solidFill>
                <a:latin typeface="Montserrat"/>
                <a:ea typeface="Calibri"/>
                <a:cs typeface="Calibri"/>
              </a:rPr>
              <a:t>Take your ballot paper to a polling booth, so that you can cast your vote in secret. </a:t>
            </a:r>
            <a:endParaRPr lang="en-US" b="0">
              <a:solidFill>
                <a:srgbClr val="000000"/>
              </a:solidFill>
              <a:latin typeface="Montserrat"/>
              <a:ea typeface="Calibri"/>
              <a:cs typeface="Calibri"/>
            </a:endParaRPr>
          </a:p>
        </p:txBody>
      </p:sp>
    </p:spTree>
    <p:extLst>
      <p:ext uri="{BB962C8B-B14F-4D97-AF65-F5344CB8AC3E}">
        <p14:creationId xmlns:p14="http://schemas.microsoft.com/office/powerpoint/2010/main" val="312391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677B-5FDB-D695-F882-992F75123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DD3C2-0532-F47D-D2F5-99F266B5D200}"/>
              </a:ext>
            </a:extLst>
          </p:cNvPr>
          <p:cNvSpPr>
            <a:spLocks noGrp="1"/>
          </p:cNvSpPr>
          <p:nvPr>
            <p:ph type="title"/>
          </p:nvPr>
        </p:nvSpPr>
        <p:spPr>
          <a:xfrm>
            <a:off x="278732" y="467140"/>
            <a:ext cx="11294319" cy="610984"/>
          </a:xfrm>
        </p:spPr>
        <p:txBody>
          <a:bodyPr/>
          <a:lstStyle/>
          <a:p>
            <a:r>
              <a:rPr lang="en-GB" sz="3800">
                <a:latin typeface="Montserrat ExtraBold"/>
              </a:rPr>
              <a:t>Voting in person – timeline activity</a:t>
            </a:r>
            <a:endParaRPr lang="en-GB" sz="3800" b="0">
              <a:latin typeface="Montserrat ExtraBold"/>
            </a:endParaRPr>
          </a:p>
          <a:p>
            <a:endParaRPr lang="en-GB" sz="3800">
              <a:solidFill>
                <a:srgbClr val="0D0D0D"/>
              </a:solidFill>
              <a:latin typeface="Montserrat ExtraBold"/>
            </a:endParaRPr>
          </a:p>
          <a:p>
            <a:endParaRPr lang="en-US"/>
          </a:p>
        </p:txBody>
      </p:sp>
      <p:sp>
        <p:nvSpPr>
          <p:cNvPr id="7" name="Footer Placeholder 6">
            <a:extLst>
              <a:ext uri="{FF2B5EF4-FFF2-40B4-BE49-F238E27FC236}">
                <a16:creationId xmlns:a16="http://schemas.microsoft.com/office/drawing/2014/main" id="{9A5477F6-803C-AB17-298B-16CD4B2E4DA2}"/>
              </a:ext>
            </a:extLst>
          </p:cNvPr>
          <p:cNvSpPr>
            <a:spLocks noGrp="1"/>
          </p:cNvSpPr>
          <p:nvPr>
            <p:ph type="ftr" sz="quarter" idx="16"/>
          </p:nvPr>
        </p:nvSpPr>
        <p:spPr/>
        <p:txBody>
          <a:bodyPr/>
          <a:lstStyle/>
          <a:p>
            <a:r>
              <a:rPr lang="en-US"/>
              <a:t>2026 Senedd Election – How to vote</a:t>
            </a:r>
            <a:endParaRPr lang="en-GB" b="0"/>
          </a:p>
        </p:txBody>
      </p:sp>
      <p:sp>
        <p:nvSpPr>
          <p:cNvPr id="10" name="Rectangle: Rounded Corners 9">
            <a:extLst>
              <a:ext uri="{FF2B5EF4-FFF2-40B4-BE49-F238E27FC236}">
                <a16:creationId xmlns:a16="http://schemas.microsoft.com/office/drawing/2014/main" id="{E86B2036-ADB2-148E-ECB0-F03098EE6310}"/>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4A2D657-3207-F786-7737-C343F1FDAFE6}"/>
              </a:ext>
            </a:extLst>
          </p:cNvPr>
          <p:cNvSpPr>
            <a:spLocks noGrp="1"/>
          </p:cNvSpPr>
          <p:nvPr>
            <p:ph type="body" sz="quarter" idx="11"/>
          </p:nvPr>
        </p:nvSpPr>
        <p:spPr>
          <a:xfrm>
            <a:off x="718610" y="1428319"/>
            <a:ext cx="2842732" cy="911365"/>
          </a:xfrm>
        </p:spPr>
        <p:txBody>
          <a:bodyPr vert="horz" lIns="180000" tIns="180000" rIns="180000" bIns="180000" rtlCol="0" anchor="ctr">
            <a:noAutofit/>
          </a:body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Register to vote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27C56940-55EA-5D18-E422-BC9D5A59E364}"/>
              </a:ext>
            </a:extLst>
          </p:cNvPr>
          <p:cNvSpPr txBox="1">
            <a:spLocks/>
          </p:cNvSpPr>
          <p:nvPr/>
        </p:nvSpPr>
        <p:spPr>
          <a:xfrm>
            <a:off x="4260410" y="1429471"/>
            <a:ext cx="2842732" cy="182694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Receive a poll card saying where your polling station is. You can also check online. </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354CF2DD-A942-E589-4F2C-D9C5DC5E9059}"/>
              </a:ext>
            </a:extLst>
          </p:cNvPr>
          <p:cNvSpPr txBox="1">
            <a:spLocks/>
          </p:cNvSpPr>
          <p:nvPr/>
        </p:nvSpPr>
        <p:spPr>
          <a:xfrm>
            <a:off x="7928342" y="3730872"/>
            <a:ext cx="2842732" cy="143466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rgbClr val="000000"/>
                </a:solidFill>
                <a:latin typeface="Montserrat"/>
                <a:ea typeface="Calibri"/>
                <a:cs typeface="Calibri"/>
              </a:rPr>
              <a:t> </a:t>
            </a:r>
            <a:endParaRPr lang="en-US" b="0">
              <a:solidFill>
                <a:srgbClr val="444444"/>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Fold your completed ballot paper and put it in the ballot box.</a:t>
            </a:r>
            <a:r>
              <a:rPr lang="en-US" b="0">
                <a:solidFill>
                  <a:srgbClr val="000000"/>
                </a:solidFill>
                <a:latin typeface="Montserrat"/>
                <a:ea typeface="Calibri"/>
                <a:cs typeface="Calibri"/>
              </a:rPr>
              <a:t> </a:t>
            </a:r>
            <a:endParaRPr lang="en-US"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51BD0B49-85C5-D574-EB5A-C4CFC44A23E8}"/>
              </a:ext>
            </a:extLst>
          </p:cNvPr>
          <p:cNvSpPr txBox="1">
            <a:spLocks/>
          </p:cNvSpPr>
          <p:nvPr/>
        </p:nvSpPr>
        <p:spPr>
          <a:xfrm>
            <a:off x="7930987" y="1351980"/>
            <a:ext cx="2842732" cy="1581557"/>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a:solidFill>
                <a:srgbClr val="444444"/>
              </a:solidFill>
              <a:latin typeface="Montserrat"/>
              <a:ea typeface="Arial"/>
              <a:cs typeface="Arial"/>
            </a:endParaRPr>
          </a:p>
          <a:p>
            <a:pPr algn="ctr">
              <a:lnSpc>
                <a:spcPct val="100000"/>
              </a:lnSpc>
              <a:spcBef>
                <a:spcPts val="0"/>
              </a:spcBef>
            </a:pPr>
            <a:r>
              <a:rPr lang="en-GB" b="0">
                <a:solidFill>
                  <a:srgbClr val="444444"/>
                </a:solidFill>
                <a:latin typeface="Montserrat"/>
                <a:ea typeface="Arial"/>
                <a:cs typeface="Arial"/>
              </a:rPr>
              <a:t>At the polling station, you will be given one ballot paper. Ask staff if you need any help.</a:t>
            </a:r>
            <a:endParaRPr lang="en-GB"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696305B0-2135-435F-B28C-B176217F7C4A}"/>
              </a:ext>
            </a:extLst>
          </p:cNvPr>
          <p:cNvSpPr txBox="1">
            <a:spLocks/>
          </p:cNvSpPr>
          <p:nvPr/>
        </p:nvSpPr>
        <p:spPr>
          <a:xfrm>
            <a:off x="4266633" y="3601722"/>
            <a:ext cx="2842732" cy="204059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GB" b="0">
              <a:solidFill>
                <a:srgbClr val="000000"/>
              </a:solidFill>
              <a:latin typeface="Montserrat"/>
              <a:ea typeface="Calibri"/>
              <a:cs typeface="Calibri"/>
            </a:endParaRPr>
          </a:p>
          <a:p>
            <a:pPr algn="ctr">
              <a:lnSpc>
                <a:spcPct val="100000"/>
              </a:lnSpc>
              <a:spcBef>
                <a:spcPts val="0"/>
              </a:spcBef>
            </a:pPr>
            <a:r>
              <a:rPr lang="en-GB" b="0">
                <a:solidFill>
                  <a:srgbClr val="000000"/>
                </a:solidFill>
                <a:latin typeface="Montserrat"/>
                <a:ea typeface="Calibri"/>
                <a:cs typeface="Calibri"/>
              </a:rPr>
              <a:t>To cast your vote, put an 'X' in the box next to your choice of political party or independent candidate. </a:t>
            </a:r>
            <a:endParaRPr lang="en-US" b="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0DB40CF7-17DD-92D5-C38C-856E69E9AC96}"/>
              </a:ext>
            </a:extLst>
          </p:cNvPr>
          <p:cNvSpPr txBox="1">
            <a:spLocks/>
          </p:cNvSpPr>
          <p:nvPr/>
        </p:nvSpPr>
        <p:spPr>
          <a:xfrm>
            <a:off x="724274" y="3601721"/>
            <a:ext cx="2842732" cy="1718802"/>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solidFill>
                <a:srgbClr val="444444"/>
              </a:solidFill>
              <a:latin typeface="Montserrat"/>
              <a:ea typeface="Calibri"/>
              <a:cs typeface="Calibri"/>
            </a:endParaRPr>
          </a:p>
          <a:p>
            <a:pPr algn="ctr"/>
            <a:r>
              <a:rPr lang="en-GB" b="0">
                <a:solidFill>
                  <a:srgbClr val="444444"/>
                </a:solidFill>
                <a:latin typeface="Montserrat"/>
                <a:ea typeface="Calibri"/>
                <a:cs typeface="Calibri"/>
              </a:rPr>
              <a:t>Take your ballot paper to a polling booth, so that you can cast your vote in secret. </a:t>
            </a:r>
            <a:endParaRPr lang="en-US" b="0">
              <a:solidFill>
                <a:srgbClr val="000000"/>
              </a:solidFill>
              <a:latin typeface="Montserrat"/>
              <a:ea typeface="Calibri"/>
              <a:cs typeface="Calibri"/>
            </a:endParaRPr>
          </a:p>
        </p:txBody>
      </p:sp>
      <p:sp>
        <p:nvSpPr>
          <p:cNvPr id="11" name="Text Placeholder 4">
            <a:extLst>
              <a:ext uri="{FF2B5EF4-FFF2-40B4-BE49-F238E27FC236}">
                <a16:creationId xmlns:a16="http://schemas.microsoft.com/office/drawing/2014/main" id="{F2FDFCBC-BD7A-F226-121D-D59AF69321CC}"/>
              </a:ext>
            </a:extLst>
          </p:cNvPr>
          <p:cNvSpPr txBox="1">
            <a:spLocks/>
          </p:cNvSpPr>
          <p:nvPr/>
        </p:nvSpPr>
        <p:spPr>
          <a:xfrm>
            <a:off x="716027" y="1425736"/>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ea typeface="Calibri"/>
                <a:cs typeface="Calibri"/>
              </a:rPr>
              <a:t>1</a:t>
            </a:r>
          </a:p>
        </p:txBody>
      </p:sp>
      <p:sp>
        <p:nvSpPr>
          <p:cNvPr id="13" name="Text Placeholder 4">
            <a:extLst>
              <a:ext uri="{FF2B5EF4-FFF2-40B4-BE49-F238E27FC236}">
                <a16:creationId xmlns:a16="http://schemas.microsoft.com/office/drawing/2014/main" id="{478CD7B9-6FA4-404D-2F1F-2C622D21AC88}"/>
              </a:ext>
            </a:extLst>
          </p:cNvPr>
          <p:cNvSpPr txBox="1">
            <a:spLocks/>
          </p:cNvSpPr>
          <p:nvPr/>
        </p:nvSpPr>
        <p:spPr>
          <a:xfrm>
            <a:off x="4267721" y="1425735"/>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ea typeface="Calibri"/>
                <a:cs typeface="Calibri"/>
              </a:rPr>
              <a:t>2</a:t>
            </a:r>
          </a:p>
        </p:txBody>
      </p:sp>
      <p:sp>
        <p:nvSpPr>
          <p:cNvPr id="14" name="Text Placeholder 4">
            <a:extLst>
              <a:ext uri="{FF2B5EF4-FFF2-40B4-BE49-F238E27FC236}">
                <a16:creationId xmlns:a16="http://schemas.microsoft.com/office/drawing/2014/main" id="{1806A383-969A-BC14-60B3-FBF6321C2B08}"/>
              </a:ext>
            </a:extLst>
          </p:cNvPr>
          <p:cNvSpPr txBox="1">
            <a:spLocks/>
          </p:cNvSpPr>
          <p:nvPr/>
        </p:nvSpPr>
        <p:spPr>
          <a:xfrm>
            <a:off x="7935653" y="1348244"/>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3</a:t>
            </a:r>
            <a:endParaRPr lang="en-GB" b="0">
              <a:solidFill>
                <a:schemeClr val="tx1"/>
              </a:solidFill>
              <a:ea typeface="Calibri"/>
              <a:cs typeface="Calibri"/>
            </a:endParaRPr>
          </a:p>
        </p:txBody>
      </p:sp>
      <p:sp>
        <p:nvSpPr>
          <p:cNvPr id="15" name="Text Placeholder 4">
            <a:extLst>
              <a:ext uri="{FF2B5EF4-FFF2-40B4-BE49-F238E27FC236}">
                <a16:creationId xmlns:a16="http://schemas.microsoft.com/office/drawing/2014/main" id="{10866BE6-0A3F-0D56-1635-748A23EC1DFF}"/>
              </a:ext>
            </a:extLst>
          </p:cNvPr>
          <p:cNvSpPr txBox="1">
            <a:spLocks/>
          </p:cNvSpPr>
          <p:nvPr/>
        </p:nvSpPr>
        <p:spPr>
          <a:xfrm>
            <a:off x="728942" y="3595498"/>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4</a:t>
            </a:r>
            <a:endParaRPr lang="en-GB" b="0">
              <a:solidFill>
                <a:schemeClr val="tx1"/>
              </a:solidFill>
              <a:ea typeface="Calibri"/>
              <a:cs typeface="Calibri"/>
            </a:endParaRPr>
          </a:p>
        </p:txBody>
      </p:sp>
      <p:sp>
        <p:nvSpPr>
          <p:cNvPr id="16" name="Text Placeholder 4">
            <a:extLst>
              <a:ext uri="{FF2B5EF4-FFF2-40B4-BE49-F238E27FC236}">
                <a16:creationId xmlns:a16="http://schemas.microsoft.com/office/drawing/2014/main" id="{908CDEC3-4525-4409-CE5F-483F017FDEC6}"/>
              </a:ext>
            </a:extLst>
          </p:cNvPr>
          <p:cNvSpPr txBox="1">
            <a:spLocks/>
          </p:cNvSpPr>
          <p:nvPr/>
        </p:nvSpPr>
        <p:spPr>
          <a:xfrm>
            <a:off x="4267722" y="359549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5</a:t>
            </a:r>
            <a:endParaRPr lang="en-GB" b="0">
              <a:solidFill>
                <a:schemeClr val="tx1"/>
              </a:solidFill>
              <a:ea typeface="Calibri"/>
              <a:cs typeface="Calibri"/>
            </a:endParaRPr>
          </a:p>
        </p:txBody>
      </p:sp>
      <p:sp>
        <p:nvSpPr>
          <p:cNvPr id="17" name="Text Placeholder 4">
            <a:extLst>
              <a:ext uri="{FF2B5EF4-FFF2-40B4-BE49-F238E27FC236}">
                <a16:creationId xmlns:a16="http://schemas.microsoft.com/office/drawing/2014/main" id="{57701CB1-FFB7-F1D5-0F3E-97691B709E84}"/>
              </a:ext>
            </a:extLst>
          </p:cNvPr>
          <p:cNvSpPr txBox="1">
            <a:spLocks/>
          </p:cNvSpPr>
          <p:nvPr/>
        </p:nvSpPr>
        <p:spPr>
          <a:xfrm>
            <a:off x="7922738" y="3724650"/>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b="0">
                <a:solidFill>
                  <a:schemeClr val="tx1"/>
                </a:solidFill>
                <a:latin typeface="Montserrat"/>
                <a:ea typeface="Calibri"/>
                <a:cs typeface="Calibri"/>
              </a:rPr>
              <a:t>6</a:t>
            </a:r>
            <a:endParaRPr lang="en-GB" b="0">
              <a:solidFill>
                <a:schemeClr val="tx1"/>
              </a:solidFill>
              <a:ea typeface="Calibri"/>
              <a:cs typeface="Calibri"/>
            </a:endParaRPr>
          </a:p>
        </p:txBody>
      </p:sp>
    </p:spTree>
    <p:extLst>
      <p:ext uri="{BB962C8B-B14F-4D97-AF65-F5344CB8AC3E}">
        <p14:creationId xmlns:p14="http://schemas.microsoft.com/office/powerpoint/2010/main" val="42569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 grpId="0" animBg="1"/>
      <p:bldP spid="6"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A3A7-2D1E-DE88-D6F5-C7000FA1E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FE8B2-342F-E804-2A47-DF30E6557575}"/>
              </a:ext>
            </a:extLst>
          </p:cNvPr>
          <p:cNvSpPr>
            <a:spLocks noGrp="1"/>
          </p:cNvSpPr>
          <p:nvPr>
            <p:ph type="title"/>
          </p:nvPr>
        </p:nvSpPr>
        <p:spPr>
          <a:xfrm>
            <a:off x="290455" y="664948"/>
            <a:ext cx="7689574" cy="769989"/>
          </a:xfrm>
        </p:spPr>
        <p:txBody>
          <a:bodyPr/>
          <a:lstStyle/>
          <a:p>
            <a:r>
              <a:rPr lang="en-US" sz="3600">
                <a:latin typeface="Montserrat ExtraBold"/>
              </a:rPr>
              <a:t>What else do I need to know?</a:t>
            </a:r>
            <a:endParaRPr lang="en-US" sz="3600" b="0">
              <a:solidFill>
                <a:srgbClr val="000000"/>
              </a:solidFill>
              <a:latin typeface="Montserrat ExtraBold"/>
            </a:endParaRPr>
          </a:p>
          <a:p>
            <a:endParaRPr lang="en-US"/>
          </a:p>
        </p:txBody>
      </p:sp>
      <p:sp>
        <p:nvSpPr>
          <p:cNvPr id="6" name="Text Placeholder 5">
            <a:extLst>
              <a:ext uri="{FF2B5EF4-FFF2-40B4-BE49-F238E27FC236}">
                <a16:creationId xmlns:a16="http://schemas.microsoft.com/office/drawing/2014/main" id="{D98FE65B-7D6B-EA8E-C11E-76D2D46EAA88}"/>
              </a:ext>
            </a:extLst>
          </p:cNvPr>
          <p:cNvSpPr>
            <a:spLocks noGrp="1"/>
          </p:cNvSpPr>
          <p:nvPr>
            <p:ph type="body" sz="quarter" idx="15"/>
          </p:nvPr>
        </p:nvSpPr>
        <p:spPr>
          <a:xfrm>
            <a:off x="382274" y="1567543"/>
            <a:ext cx="5017862" cy="2781674"/>
          </a:xfrm>
        </p:spPr>
        <p:txBody>
          <a:bodyPr vert="horz" lIns="180000" tIns="180000" rIns="180000" bIns="180000" rtlCol="0" anchor="t">
            <a:normAutofit/>
          </a:bodyPr>
          <a:lstStyle/>
          <a:p>
            <a:pPr marL="0" indent="0">
              <a:buNone/>
            </a:pPr>
            <a:r>
              <a:rPr lang="en-US" sz="1800">
                <a:latin typeface="Montserrat"/>
                <a:cs typeface="Futura Medium"/>
              </a:rPr>
              <a:t>Things to know</a:t>
            </a:r>
            <a:endParaRPr lang="en-US" sz="1800"/>
          </a:p>
          <a:p>
            <a:r>
              <a:rPr lang="en-US" sz="1800" b="0">
                <a:latin typeface="Montserrat"/>
                <a:cs typeface="Futura Medium"/>
              </a:rPr>
              <a:t>You can choose how to vote</a:t>
            </a:r>
            <a:endParaRPr lang="en-US" sz="1800" b="0">
              <a:solidFill>
                <a:srgbClr val="000000"/>
              </a:solidFill>
              <a:latin typeface="Montserrat"/>
              <a:cs typeface="Futura Medium"/>
            </a:endParaRPr>
          </a:p>
          <a:p>
            <a:pPr lvl="1">
              <a:lnSpc>
                <a:spcPct val="200000"/>
              </a:lnSpc>
              <a:buFont typeface="Courier New" pitchFamily="2" charset="2"/>
              <a:buChar char="o"/>
            </a:pPr>
            <a:r>
              <a:rPr lang="en-GB" sz="1600" b="1">
                <a:solidFill>
                  <a:schemeClr val="accent3"/>
                </a:solidFill>
                <a:latin typeface="Montserrat"/>
                <a:cs typeface="Futura Medium"/>
              </a:rPr>
              <a:t>In person </a:t>
            </a:r>
            <a:r>
              <a:rPr lang="en-GB" sz="1600">
                <a:latin typeface="Montserrat"/>
                <a:cs typeface="Futura Medium"/>
              </a:rPr>
              <a:t>- </a:t>
            </a:r>
            <a:r>
              <a:rPr lang="en-GB" sz="1600" b="0">
                <a:latin typeface="Montserrat"/>
                <a:cs typeface="Futura Medium"/>
              </a:rPr>
              <a:t>at </a:t>
            </a:r>
            <a:r>
              <a:rPr lang="en-GB" sz="1600">
                <a:latin typeface="Montserrat"/>
                <a:cs typeface="Futura Medium"/>
              </a:rPr>
              <a:t>a polling station</a:t>
            </a:r>
            <a:endParaRPr lang="en-US" sz="1600">
              <a:latin typeface="Montserrat"/>
              <a:cs typeface="Futura Medium"/>
            </a:endParaRPr>
          </a:p>
          <a:p>
            <a:pPr lvl="1">
              <a:lnSpc>
                <a:spcPct val="200000"/>
              </a:lnSpc>
              <a:buFont typeface="Courier New" pitchFamily="2" charset="2"/>
              <a:buChar char="o"/>
            </a:pPr>
            <a:r>
              <a:rPr lang="en-GB" sz="1600" b="1">
                <a:solidFill>
                  <a:schemeClr val="accent3"/>
                </a:solidFill>
                <a:latin typeface="Montserrat"/>
                <a:cs typeface="Futura Medium"/>
              </a:rPr>
              <a:t>By post</a:t>
            </a:r>
            <a:r>
              <a:rPr lang="en-GB" sz="1600">
                <a:latin typeface="Montserrat"/>
                <a:cs typeface="Futura Medium"/>
              </a:rPr>
              <a:t> - </a:t>
            </a:r>
            <a:r>
              <a:rPr lang="en-GB" sz="1600" b="0">
                <a:latin typeface="Montserrat"/>
                <a:cs typeface="Futura Medium"/>
              </a:rPr>
              <a:t>send your vote in the</a:t>
            </a:r>
            <a:r>
              <a:rPr lang="en-GB" sz="1600" b="0">
                <a:solidFill>
                  <a:schemeClr val="tx1"/>
                </a:solidFill>
                <a:latin typeface="Montserrat"/>
                <a:cs typeface="Futura Medium"/>
              </a:rPr>
              <a:t> </a:t>
            </a:r>
            <a:r>
              <a:rPr lang="en-GB" sz="1600">
                <a:solidFill>
                  <a:schemeClr val="tx1"/>
                </a:solidFill>
                <a:latin typeface="Montserrat"/>
                <a:cs typeface="Futura Medium"/>
              </a:rPr>
              <a:t>post</a:t>
            </a:r>
            <a:endParaRPr lang="en-US" sz="1600">
              <a:solidFill>
                <a:schemeClr val="tx1"/>
              </a:solidFill>
            </a:endParaRPr>
          </a:p>
          <a:p>
            <a:pPr lvl="1">
              <a:lnSpc>
                <a:spcPct val="200000"/>
              </a:lnSpc>
              <a:buFont typeface="Courier New" pitchFamily="2" charset="2"/>
              <a:buChar char="o"/>
            </a:pPr>
            <a:r>
              <a:rPr lang="en-GB" sz="1600" b="1">
                <a:solidFill>
                  <a:schemeClr val="accent3"/>
                </a:solidFill>
                <a:latin typeface="Montserrat"/>
                <a:cs typeface="Futura Medium"/>
              </a:rPr>
              <a:t>By proxy</a:t>
            </a:r>
            <a:r>
              <a:rPr lang="en-GB" sz="1600" b="0">
                <a:latin typeface="Montserrat"/>
                <a:cs typeface="Futura Medium"/>
              </a:rPr>
              <a:t> - someone else votes for you</a:t>
            </a:r>
            <a:endParaRPr lang="en-US" sz="1600"/>
          </a:p>
          <a:p>
            <a:endParaRPr lang="en-GB" sz="1800" b="0">
              <a:solidFill>
                <a:srgbClr val="0D0D0D"/>
              </a:solidFill>
            </a:endParaRPr>
          </a:p>
        </p:txBody>
      </p:sp>
      <p:sp>
        <p:nvSpPr>
          <p:cNvPr id="4" name="Footer Placeholder 3">
            <a:extLst>
              <a:ext uri="{FF2B5EF4-FFF2-40B4-BE49-F238E27FC236}">
                <a16:creationId xmlns:a16="http://schemas.microsoft.com/office/drawing/2014/main" id="{3C1A4F07-1D83-FDB0-FAC1-09D0D1FAF6CA}"/>
              </a:ext>
            </a:extLst>
          </p:cNvPr>
          <p:cNvSpPr>
            <a:spLocks noGrp="1"/>
          </p:cNvSpPr>
          <p:nvPr>
            <p:ph type="ftr" sz="quarter" idx="14"/>
          </p:nvPr>
        </p:nvSpPr>
        <p:spPr/>
        <p:txBody>
          <a:bodyPr/>
          <a:lstStyle/>
          <a:p>
            <a:r>
              <a:rPr lang="en-US"/>
              <a:t>2026 Senedd Election – How to vote</a:t>
            </a:r>
            <a:endParaRPr lang="en-GB" b="0"/>
          </a:p>
        </p:txBody>
      </p:sp>
      <p:sp>
        <p:nvSpPr>
          <p:cNvPr id="7" name="Text Placeholder 4">
            <a:extLst>
              <a:ext uri="{FF2B5EF4-FFF2-40B4-BE49-F238E27FC236}">
                <a16:creationId xmlns:a16="http://schemas.microsoft.com/office/drawing/2014/main" id="{98C7139E-2244-2D26-3CEE-89B67B9CCC28}"/>
              </a:ext>
            </a:extLst>
          </p:cNvPr>
          <p:cNvSpPr>
            <a:spLocks noGrp="1"/>
          </p:cNvSpPr>
          <p:nvPr/>
        </p:nvSpPr>
        <p:spPr>
          <a:xfrm>
            <a:off x="5725474" y="1567544"/>
            <a:ext cx="6079880" cy="1972429"/>
          </a:xfrm>
          <a:prstGeom prst="rect">
            <a:avLst/>
          </a:prstGeom>
          <a:solidFill>
            <a:srgbClr val="00E7BD">
              <a:alpha val="9000"/>
            </a:srgbClr>
          </a:solidFill>
          <a:ln>
            <a:noFill/>
          </a:ln>
        </p:spPr>
        <p:txBody>
          <a:bodyPr vert="horz" lIns="180000" tIns="180000" rIns="180000" bIns="180000" rtlCol="0" anchor="t">
            <a:normAutofit lnSpcReduction="1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Montserrat"/>
                <a:cs typeface="Futura Medium"/>
              </a:rPr>
              <a:t>Things to do</a:t>
            </a:r>
          </a:p>
          <a:p>
            <a:pPr marL="381635" indent="-285750">
              <a:buFont typeface="Wingdings,Sans-Serif" panose="05000000000000000000" pitchFamily="2" charset="2"/>
              <a:buChar char="ü"/>
            </a:pPr>
            <a:r>
              <a:rPr lang="en-GB" sz="1800" b="0">
                <a:latin typeface="Montserrat"/>
                <a:cs typeface="Futura Medium"/>
              </a:rPr>
              <a:t>Decide how you’ll vote</a:t>
            </a:r>
            <a:endParaRPr lang="en-US" sz="1800" b="0">
              <a:solidFill>
                <a:srgbClr val="000000"/>
              </a:solidFill>
              <a:latin typeface="Montserrat"/>
              <a:cs typeface="Futura Medium"/>
            </a:endParaRPr>
          </a:p>
          <a:p>
            <a:pPr marL="381635" indent="-285750">
              <a:buFont typeface="Wingdings,Sans-Serif" panose="05000000000000000000" pitchFamily="2" charset="2"/>
              <a:buChar char="ü"/>
            </a:pPr>
            <a:r>
              <a:rPr lang="en-GB" sz="1800" b="0">
                <a:latin typeface="Montserrat"/>
                <a:cs typeface="Futura Medium"/>
              </a:rPr>
              <a:t>If you're voting in person, find your polling station</a:t>
            </a:r>
            <a:endParaRPr lang="en-US" sz="1800" b="0">
              <a:solidFill>
                <a:srgbClr val="000000"/>
              </a:solidFill>
              <a:latin typeface="Montserrat"/>
              <a:cs typeface="Futura Medium"/>
            </a:endParaRPr>
          </a:p>
          <a:p>
            <a:pPr marL="381635" indent="-285750">
              <a:buFont typeface="Wingdings,Sans-Serif" panose="05000000000000000000" pitchFamily="2" charset="2"/>
              <a:buChar char="ü"/>
            </a:pPr>
            <a:r>
              <a:rPr lang="en-GB" sz="1800" b="0">
                <a:latin typeface="Montserrat"/>
                <a:cs typeface="Futura Medium"/>
              </a:rPr>
              <a:t>Put the date in your phone or school planner</a:t>
            </a:r>
            <a:endParaRPr lang="en-GB" sz="1800" b="0"/>
          </a:p>
        </p:txBody>
      </p:sp>
      <p:pic>
        <p:nvPicPr>
          <p:cNvPr id="3" name="Graphic 4" descr="Flip calendar with solid fill">
            <a:extLst>
              <a:ext uri="{FF2B5EF4-FFF2-40B4-BE49-F238E27FC236}">
                <a16:creationId xmlns:a16="http://schemas.microsoft.com/office/drawing/2014/main" id="{C33B4025-E6BC-943C-85E8-E3DEF9ABD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470" y="3946143"/>
            <a:ext cx="1316966" cy="1460739"/>
          </a:xfrm>
          <a:prstGeom prst="rect">
            <a:avLst/>
          </a:prstGeom>
        </p:spPr>
      </p:pic>
      <p:sp>
        <p:nvSpPr>
          <p:cNvPr id="5" name="TextBox 8">
            <a:extLst>
              <a:ext uri="{FF2B5EF4-FFF2-40B4-BE49-F238E27FC236}">
                <a16:creationId xmlns:a16="http://schemas.microsoft.com/office/drawing/2014/main" id="{45CFE819-1318-55B5-E158-D716A881B2E8}"/>
              </a:ext>
            </a:extLst>
          </p:cNvPr>
          <p:cNvSpPr txBox="1"/>
          <p:nvPr/>
        </p:nvSpPr>
        <p:spPr>
          <a:xfrm>
            <a:off x="7781092" y="4256065"/>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325960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E93D-3B3A-A00A-43BE-2B1DAC1DE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DDAFC-FFFE-987D-22BA-11557AE694DC}"/>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594809D7-003B-54D5-5C3B-099AE91AE581}"/>
              </a:ext>
            </a:extLst>
          </p:cNvPr>
          <p:cNvSpPr>
            <a:spLocks noGrp="1"/>
          </p:cNvSpPr>
          <p:nvPr>
            <p:ph type="body" sz="quarter" idx="15"/>
          </p:nvPr>
        </p:nvSpPr>
        <p:spPr>
          <a:xfrm>
            <a:off x="446538" y="1563167"/>
            <a:ext cx="5212477" cy="3842784"/>
          </a:xfrm>
        </p:spPr>
        <p:txBody>
          <a:bodyPr vert="horz" lIns="180000" tIns="180000" rIns="180000" bIns="180000" rtlCol="0" anchor="t">
            <a:normAutofit lnSpcReduction="10000"/>
          </a:bodyPr>
          <a:lstStyle/>
          <a:p>
            <a:pPr marL="0" indent="0">
              <a:buNone/>
            </a:pPr>
            <a:r>
              <a:rPr lang="en-GB" sz="1800" dirty="0">
                <a:latin typeface="Montserrat"/>
                <a:cs typeface="Futura Medium"/>
              </a:rPr>
              <a:t>What’s going to happen? </a:t>
            </a:r>
          </a:p>
          <a:p>
            <a:r>
              <a:rPr lang="en-GB" sz="1800" b="0" dirty="0">
                <a:latin typeface="Montserrat"/>
                <a:cs typeface="Futura Medium"/>
              </a:rPr>
              <a:t>The Senedd election will take place on Thursday 7 May 2026</a:t>
            </a:r>
            <a:endParaRPr lang="en-GB" sz="1800" b="0">
              <a:latin typeface="Montserrat"/>
              <a:cs typeface="Futura Medium"/>
            </a:endParaRPr>
          </a:p>
          <a:p>
            <a:r>
              <a:rPr lang="en-GB" sz="1800" b="0" dirty="0">
                <a:latin typeface="Montserrat"/>
                <a:cs typeface="Futura Medium"/>
              </a:rPr>
              <a:t>You can vote if you're aged 16 and over and live in Wales </a:t>
            </a:r>
          </a:p>
          <a:p>
            <a:r>
              <a:rPr lang="en-GB" sz="1800" b="0" dirty="0">
                <a:latin typeface="Montserrat"/>
                <a:cs typeface="Futura Medium"/>
              </a:rPr>
              <a:t>To cast your vote, you must register to vote by midnight</a:t>
            </a:r>
            <a:r>
              <a:rPr lang="en-GB" sz="1800" b="0" dirty="0">
                <a:solidFill>
                  <a:schemeClr val="tx1"/>
                </a:solidFill>
                <a:latin typeface="Montserrat"/>
                <a:cs typeface="Futura Medium"/>
              </a:rPr>
              <a:t> on 20 April 2026 </a:t>
            </a:r>
            <a:endParaRPr lang="en-GB" sz="1800" b="0" dirty="0">
              <a:solidFill>
                <a:schemeClr val="tx1"/>
              </a:solidFill>
            </a:endParaRPr>
          </a:p>
          <a:p>
            <a:r>
              <a:rPr lang="en-GB" sz="1800" b="0" dirty="0">
                <a:solidFill>
                  <a:schemeClr val="tx1"/>
                </a:solidFill>
                <a:latin typeface="Montserrat"/>
                <a:cs typeface="Futura Medium"/>
              </a:rPr>
              <a:t>The votes will be counted after polling stations close</a:t>
            </a:r>
          </a:p>
          <a:p>
            <a:r>
              <a:rPr lang="en-GB" sz="1800" b="0" dirty="0">
                <a:solidFill>
                  <a:schemeClr val="tx1"/>
                </a:solidFill>
                <a:latin typeface="Montserrat"/>
                <a:cs typeface="Futura Medium"/>
              </a:rPr>
              <a:t>Once all the votes have been counted your new Members of the Senedd will be announced!</a:t>
            </a:r>
          </a:p>
        </p:txBody>
      </p:sp>
      <p:sp>
        <p:nvSpPr>
          <p:cNvPr id="4" name="Footer Placeholder 3">
            <a:extLst>
              <a:ext uri="{FF2B5EF4-FFF2-40B4-BE49-F238E27FC236}">
                <a16:creationId xmlns:a16="http://schemas.microsoft.com/office/drawing/2014/main" id="{D00A11AA-7189-A62E-1A8D-4A9A4EF3292C}"/>
              </a:ext>
            </a:extLst>
          </p:cNvPr>
          <p:cNvSpPr>
            <a:spLocks noGrp="1"/>
          </p:cNvSpPr>
          <p:nvPr>
            <p:ph type="ftr" sz="quarter" idx="14"/>
          </p:nvPr>
        </p:nvSpPr>
        <p:spPr/>
        <p:txBody>
          <a:bodyPr/>
          <a:lstStyle/>
          <a:p>
            <a:r>
              <a:rPr lang="en-US"/>
              <a:t>Campaigning</a:t>
            </a:r>
          </a:p>
        </p:txBody>
      </p:sp>
      <p:sp>
        <p:nvSpPr>
          <p:cNvPr id="12" name="Text Placeholder 5">
            <a:extLst>
              <a:ext uri="{FF2B5EF4-FFF2-40B4-BE49-F238E27FC236}">
                <a16:creationId xmlns:a16="http://schemas.microsoft.com/office/drawing/2014/main" id="{8B0C6888-1AE9-B5EB-27AC-EB190B621918}"/>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Montserrat"/>
                <a:cs typeface="Futura Medium"/>
              </a:rPr>
              <a:t>Why does it matter? </a:t>
            </a:r>
          </a:p>
          <a:p>
            <a:r>
              <a:rPr lang="en-GB" sz="1800" b="0">
                <a:latin typeface="Montserrat"/>
                <a:cs typeface="Futura Medium"/>
              </a:rPr>
              <a:t>The Senedd makes decisions about things that affect you and your community</a:t>
            </a:r>
          </a:p>
          <a:p>
            <a:r>
              <a:rPr lang="en-GB" sz="1800" b="0">
                <a:latin typeface="Montserrat"/>
                <a:cs typeface="Futura Medium"/>
              </a:rPr>
              <a:t>This election is your chance to have a real say and make young people’s voices count</a:t>
            </a:r>
          </a:p>
        </p:txBody>
      </p:sp>
      <p:pic>
        <p:nvPicPr>
          <p:cNvPr id="5" name="Graphic 4" descr="Flip calendar with solid fill">
            <a:extLst>
              <a:ext uri="{FF2B5EF4-FFF2-40B4-BE49-F238E27FC236}">
                <a16:creationId xmlns:a16="http://schemas.microsoft.com/office/drawing/2014/main" id="{83839CF5-FE56-F5A7-12FA-2ACED0DD6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AF9BCCCA-E632-69C8-0BC5-5941C3F68AE4}"/>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61316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D8D42-E69C-7083-1553-724EF299DEB2}"/>
              </a:ext>
            </a:extLst>
          </p:cNvPr>
          <p:cNvSpPr>
            <a:spLocks noGrp="1"/>
          </p:cNvSpPr>
          <p:nvPr>
            <p:ph type="title"/>
          </p:nvPr>
        </p:nvSpPr>
        <p:spPr>
          <a:xfrm>
            <a:off x="280516" y="1467291"/>
            <a:ext cx="6332625" cy="3040911"/>
          </a:xfrm>
        </p:spPr>
        <p:txBody>
          <a:bodyPr anchor="ctr">
            <a:noAutofit/>
          </a:bodyPr>
          <a:lstStyle/>
          <a:p>
            <a:r>
              <a:rPr lang="en-GB" sz="4400" b="0">
                <a:latin typeface="Montserrat ExtraBold"/>
              </a:rPr>
              <a:t>Remember, you need to register to be able to vote!</a:t>
            </a:r>
          </a:p>
          <a:p>
            <a:endParaRPr lang="en-GB" sz="4400" b="0"/>
          </a:p>
        </p:txBody>
      </p:sp>
      <p:sp>
        <p:nvSpPr>
          <p:cNvPr id="3" name="Footer Placeholder 2">
            <a:extLst>
              <a:ext uri="{FF2B5EF4-FFF2-40B4-BE49-F238E27FC236}">
                <a16:creationId xmlns:a16="http://schemas.microsoft.com/office/drawing/2014/main" id="{9BBC584A-BE31-C280-B955-E634270A6FE5}"/>
              </a:ext>
            </a:extLst>
          </p:cNvPr>
          <p:cNvSpPr>
            <a:spLocks noGrp="1"/>
          </p:cNvSpPr>
          <p:nvPr>
            <p:ph type="ftr" sz="quarter" idx="14"/>
          </p:nvPr>
        </p:nvSpPr>
        <p:spPr/>
        <p:txBody>
          <a:bodyPr/>
          <a:lstStyle/>
          <a:p>
            <a:r>
              <a:rPr lang="en-US">
                <a:latin typeface="Montserrat"/>
              </a:rPr>
              <a:t>2026 Senedd Election – How to vote</a:t>
            </a:r>
            <a:endParaRPr lang="en-US" b="0"/>
          </a:p>
        </p:txBody>
      </p:sp>
    </p:spTree>
    <p:extLst>
      <p:ext uri="{BB962C8B-B14F-4D97-AF65-F5344CB8AC3E}">
        <p14:creationId xmlns:p14="http://schemas.microsoft.com/office/powerpoint/2010/main" val="35252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B9B0-CBB4-7FEB-F294-47275B51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E79F3-87DD-0FFC-91B1-6BAA9CF8A2E4}"/>
              </a:ext>
            </a:extLst>
          </p:cNvPr>
          <p:cNvSpPr>
            <a:spLocks noGrp="1"/>
          </p:cNvSpPr>
          <p:nvPr>
            <p:ph type="title"/>
          </p:nvPr>
        </p:nvSpPr>
        <p:spPr/>
        <p:txBody>
          <a:bodyPr/>
          <a:lstStyle/>
          <a:p>
            <a:r>
              <a:rPr lang="en-US"/>
              <a:t>Starter</a:t>
            </a:r>
          </a:p>
        </p:txBody>
      </p:sp>
      <p:sp>
        <p:nvSpPr>
          <p:cNvPr id="3" name="Text Placeholder 2">
            <a:extLst>
              <a:ext uri="{FF2B5EF4-FFF2-40B4-BE49-F238E27FC236}">
                <a16:creationId xmlns:a16="http://schemas.microsoft.com/office/drawing/2014/main" id="{4AF01D7C-5E1E-C899-25A8-06AFB65A154B}"/>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10 minutes</a:t>
            </a:r>
          </a:p>
        </p:txBody>
      </p:sp>
      <p:sp>
        <p:nvSpPr>
          <p:cNvPr id="6" name="Text Placeholder 5">
            <a:extLst>
              <a:ext uri="{FF2B5EF4-FFF2-40B4-BE49-F238E27FC236}">
                <a16:creationId xmlns:a16="http://schemas.microsoft.com/office/drawing/2014/main" id="{6D05BEBC-3847-2EE0-15C3-C559C05DC497}"/>
              </a:ext>
            </a:extLst>
          </p:cNvPr>
          <p:cNvSpPr>
            <a:spLocks noGrp="1"/>
          </p:cNvSpPr>
          <p:nvPr>
            <p:ph type="body" sz="quarter" idx="15"/>
          </p:nvPr>
        </p:nvSpPr>
        <p:spPr>
          <a:xfrm>
            <a:off x="382273" y="2416950"/>
            <a:ext cx="10266677" cy="2758971"/>
          </a:xfrm>
        </p:spPr>
        <p:txBody>
          <a:bodyPr vert="horz" lIns="180000" tIns="180000" rIns="180000" bIns="180000" rtlCol="0" anchor="t">
            <a:normAutofit/>
          </a:bodyPr>
          <a:lstStyle/>
          <a:p>
            <a:pPr>
              <a:buNone/>
            </a:pPr>
            <a:r>
              <a:rPr lang="en-US" sz="1900" b="0">
                <a:latin typeface="Montserrat"/>
                <a:cs typeface="Futura Medium"/>
              </a:rPr>
              <a:t>There is a Senedd election taking place in 2026. </a:t>
            </a:r>
            <a:endParaRPr lang="en-US"/>
          </a:p>
          <a:p>
            <a:pPr>
              <a:buNone/>
            </a:pPr>
            <a:endParaRPr lang="en-US" sz="1900" b="0">
              <a:latin typeface="Montserrat"/>
              <a:cs typeface="Futura Medium"/>
            </a:endParaRPr>
          </a:p>
          <a:p>
            <a:r>
              <a:rPr lang="en-US" sz="1900" b="0">
                <a:latin typeface="Montserrat"/>
                <a:cs typeface="Futura Medium"/>
              </a:rPr>
              <a:t>What do you already know about the 2026 Senedd election?</a:t>
            </a:r>
            <a:endParaRPr lang="en-US"/>
          </a:p>
          <a:p>
            <a:r>
              <a:rPr lang="en-US" sz="1900" b="0">
                <a:latin typeface="Montserrat"/>
                <a:cs typeface="Futura Medium"/>
              </a:rPr>
              <a:t>Do you think it's important to vote in the Senedd election? Why or why not?</a:t>
            </a:r>
          </a:p>
          <a:p>
            <a:pPr>
              <a:buNone/>
            </a:pPr>
            <a:endParaRPr lang="en-US" sz="1900">
              <a:latin typeface="Montserrat"/>
              <a:cs typeface="Futura Medium"/>
            </a:endParaRPr>
          </a:p>
          <a:p>
            <a:pPr>
              <a:buNone/>
            </a:pPr>
            <a:r>
              <a:rPr lang="en-US" sz="1900">
                <a:latin typeface="Montserrat"/>
                <a:cs typeface="Futura Medium"/>
              </a:rPr>
              <a:t>Think, pair, share!</a:t>
            </a:r>
            <a:endParaRPr lang="en-US"/>
          </a:p>
          <a:p>
            <a:pPr marL="0" indent="0">
              <a:buNone/>
            </a:pPr>
            <a:endParaRPr lang="en-US" sz="1800" b="0"/>
          </a:p>
        </p:txBody>
      </p:sp>
      <p:sp>
        <p:nvSpPr>
          <p:cNvPr id="4" name="Footer Placeholder 3">
            <a:extLst>
              <a:ext uri="{FF2B5EF4-FFF2-40B4-BE49-F238E27FC236}">
                <a16:creationId xmlns:a16="http://schemas.microsoft.com/office/drawing/2014/main" id="{8EDEE658-6134-A755-AF0F-4CA77A18B222}"/>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A5B0FE61-03C3-9B17-29F6-F7B0C512A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260803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 election</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46538" y="1563167"/>
            <a:ext cx="5212477" cy="2575740"/>
          </a:xfrm>
        </p:spPr>
        <p:txBody>
          <a:bodyPr vert="horz" lIns="180000" tIns="180000" rIns="180000" bIns="180000" rtlCol="0" anchor="t">
            <a:normAutofit/>
          </a:bodyPr>
          <a:lstStyle/>
          <a:p>
            <a:pPr marL="0" indent="0">
              <a:buNone/>
            </a:pPr>
            <a:r>
              <a:rPr lang="en-GB" sz="1800" dirty="0">
                <a:latin typeface="Montserrat"/>
                <a:cs typeface="Futura Medium"/>
              </a:rPr>
              <a:t>What’s going to happen? </a:t>
            </a:r>
          </a:p>
          <a:p>
            <a:r>
              <a:rPr lang="en-GB" sz="1800" b="0" dirty="0">
                <a:latin typeface="Montserrat"/>
                <a:cs typeface="Futura Medium"/>
              </a:rPr>
              <a:t>The Senedd election will take place on Thursday 7 May 2026</a:t>
            </a:r>
          </a:p>
          <a:p>
            <a:r>
              <a:rPr lang="en-GB" sz="1800" b="0" dirty="0">
                <a:latin typeface="Montserrat"/>
                <a:cs typeface="Futura Medium"/>
              </a:rPr>
              <a:t>You can vote if you're aged 16 and over on polling day and live in Wales </a:t>
            </a:r>
          </a:p>
          <a:p>
            <a:r>
              <a:rPr lang="en-GB" sz="1800" b="0" dirty="0">
                <a:latin typeface="Montserrat"/>
                <a:cs typeface="Futura Medium"/>
              </a:rPr>
              <a:t>To cast your vote, you must register to vote by midnight</a:t>
            </a:r>
            <a:r>
              <a:rPr lang="en-GB" sz="1800" b="0" dirty="0">
                <a:solidFill>
                  <a:schemeClr val="tx1"/>
                </a:solidFill>
                <a:latin typeface="Montserrat"/>
                <a:cs typeface="Futura Medium"/>
              </a:rPr>
              <a:t> on 20 April 2026 </a:t>
            </a:r>
            <a:endParaRPr lang="en-GB" sz="1800" b="0" dirty="0">
              <a:solidFill>
                <a:schemeClr val="tx1"/>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t>Campaigning</a:t>
            </a:r>
          </a:p>
        </p:txBody>
      </p:sp>
      <p:sp>
        <p:nvSpPr>
          <p:cNvPr id="12" name="Text Placeholder 5">
            <a:extLst>
              <a:ext uri="{FF2B5EF4-FFF2-40B4-BE49-F238E27FC236}">
                <a16:creationId xmlns:a16="http://schemas.microsoft.com/office/drawing/2014/main" id="{F2079B42-33D0-C148-A7B0-DBE3CF4FE0C7}"/>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Montserrat"/>
                <a:cs typeface="Futura Medium"/>
              </a:rPr>
              <a:t>Why does it matter? </a:t>
            </a:r>
          </a:p>
          <a:p>
            <a:r>
              <a:rPr lang="en-GB" sz="1800" b="0">
                <a:latin typeface="Montserrat"/>
                <a:cs typeface="Futura Medium"/>
              </a:rPr>
              <a:t>The Senedd makes decisions about things that affect you and your community</a:t>
            </a:r>
          </a:p>
          <a:p>
            <a:r>
              <a:rPr lang="en-GB" sz="1800" b="0">
                <a:latin typeface="Montserrat"/>
                <a:cs typeface="Futura Medium"/>
              </a:rPr>
              <a:t>This election is your chance to have a real say and make young people’s voices count</a:t>
            </a:r>
          </a:p>
        </p:txBody>
      </p:sp>
      <p:pic>
        <p:nvPicPr>
          <p:cNvPr id="5" name="Graphic 4" descr="Flip calendar with solid fill">
            <a:extLst>
              <a:ext uri="{FF2B5EF4-FFF2-40B4-BE49-F238E27FC236}">
                <a16:creationId xmlns:a16="http://schemas.microsoft.com/office/drawing/2014/main" id="{B6430AF8-4374-C1C8-DD84-CDD9DE89B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5E64C55B-FB93-828B-2D3A-EECB916F57B9}"/>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Montserrat ExtraBold"/>
                <a:ea typeface="Calibri"/>
                <a:cs typeface="Calibri"/>
              </a:rPr>
              <a:t>Election day:</a:t>
            </a:r>
            <a:endParaRPr lang="en-US" sz="2400">
              <a:ea typeface="Calibri"/>
              <a:cs typeface="Calibri"/>
            </a:endParaRPr>
          </a:p>
          <a:p>
            <a:pPr algn="ctr"/>
            <a:r>
              <a:rPr lang="en-US" sz="240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277253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D749-68A6-7050-8B17-5F29B9AB354F}"/>
              </a:ext>
            </a:extLst>
          </p:cNvPr>
          <p:cNvSpPr>
            <a:spLocks noGrp="1"/>
          </p:cNvSpPr>
          <p:nvPr>
            <p:ph type="title"/>
          </p:nvPr>
        </p:nvSpPr>
        <p:spPr>
          <a:xfrm>
            <a:off x="280516" y="1754021"/>
            <a:ext cx="7049924" cy="2852737"/>
          </a:xfrm>
        </p:spPr>
        <p:txBody>
          <a:bodyPr/>
          <a:lstStyle/>
          <a:p>
            <a:r>
              <a:rPr lang="en-GB"/>
              <a:t>Register to Vote</a:t>
            </a:r>
          </a:p>
        </p:txBody>
      </p:sp>
      <p:sp>
        <p:nvSpPr>
          <p:cNvPr id="3" name="Footer Placeholder 2">
            <a:extLst>
              <a:ext uri="{FF2B5EF4-FFF2-40B4-BE49-F238E27FC236}">
                <a16:creationId xmlns:a16="http://schemas.microsoft.com/office/drawing/2014/main" id="{587B74D8-D207-8299-AE36-CF431BE4D2CA}"/>
              </a:ext>
            </a:extLst>
          </p:cNvPr>
          <p:cNvSpPr>
            <a:spLocks noGrp="1"/>
          </p:cNvSpPr>
          <p:nvPr>
            <p:ph type="ftr" sz="quarter" idx="14"/>
          </p:nvPr>
        </p:nvSpPr>
        <p:spPr/>
        <p:txBody>
          <a:bodyPr/>
          <a:lstStyle/>
          <a:p>
            <a:r>
              <a:rPr lang="en-US">
                <a:latin typeface="Montserrat"/>
              </a:rPr>
              <a:t>2026 Senedd Election – How to vote</a:t>
            </a:r>
            <a:endParaRPr lang="en-US" b="0"/>
          </a:p>
        </p:txBody>
      </p:sp>
    </p:spTree>
    <p:extLst>
      <p:ext uri="{BB962C8B-B14F-4D97-AF65-F5344CB8AC3E}">
        <p14:creationId xmlns:p14="http://schemas.microsoft.com/office/powerpoint/2010/main" val="93016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372A-7C6D-5173-99EB-80251D8664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0DA422-7E52-9062-69FB-CC7944CF7BD1}"/>
              </a:ext>
            </a:extLst>
          </p:cNvPr>
          <p:cNvSpPr>
            <a:spLocks noGrp="1"/>
          </p:cNvSpPr>
          <p:nvPr>
            <p:ph type="body" sz="quarter" idx="11"/>
          </p:nvPr>
        </p:nvSpPr>
        <p:spPr>
          <a:xfrm>
            <a:off x="395288" y="1609911"/>
            <a:ext cx="7479908" cy="1048525"/>
          </a:xfrm>
          <a:solidFill>
            <a:schemeClr val="accent2">
              <a:lumMod val="20000"/>
              <a:lumOff val="80000"/>
            </a:schemeClr>
          </a:solidFill>
        </p:spPr>
        <p:txBody>
          <a:bodyPr>
            <a:noAutofit/>
          </a:bodyPr>
          <a:lstStyle/>
          <a:p>
            <a:pPr marL="0" indent="0">
              <a:lnSpc>
                <a:spcPct val="120000"/>
              </a:lnSpc>
              <a:buNone/>
            </a:pPr>
            <a:r>
              <a:rPr lang="en-GB" b="0"/>
              <a:t>In 2024, 43% of 16-17-year-olds in Wales were registered to vote, compared to 97% of voters over 65</a:t>
            </a:r>
          </a:p>
        </p:txBody>
      </p:sp>
      <p:sp>
        <p:nvSpPr>
          <p:cNvPr id="5" name="Footer Placeholder 4">
            <a:extLst>
              <a:ext uri="{FF2B5EF4-FFF2-40B4-BE49-F238E27FC236}">
                <a16:creationId xmlns:a16="http://schemas.microsoft.com/office/drawing/2014/main" id="{4CC84CD0-9C81-F32C-194B-3E39AFE04D47}"/>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itle 1">
            <a:extLst>
              <a:ext uri="{FF2B5EF4-FFF2-40B4-BE49-F238E27FC236}">
                <a16:creationId xmlns:a16="http://schemas.microsoft.com/office/drawing/2014/main" id="{33D997E3-1DA4-1A78-075A-7D78BF03676E}"/>
              </a:ext>
            </a:extLst>
          </p:cNvPr>
          <p:cNvSpPr txBox="1"/>
          <p:nvPr/>
        </p:nvSpPr>
        <p:spPr>
          <a:xfrm>
            <a:off x="290455" y="664948"/>
            <a:ext cx="7689574" cy="769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GB" sz="4200" b="1" i="0" kern="1200">
                <a:solidFill>
                  <a:schemeClr val="tx1">
                    <a:lumMod val="95000"/>
                    <a:lumOff val="5000"/>
                  </a:schemeClr>
                </a:solidFill>
                <a:latin typeface="Montserrat ExtraBold" pitchFamily="2" charset="77"/>
                <a:ea typeface="+mj-ea"/>
                <a:cs typeface="+mj-cs"/>
              </a:defRPr>
            </a:lvl1pPr>
          </a:lstStyle>
          <a:p>
            <a:r>
              <a:rPr lang="en-US">
                <a:latin typeface="Montserrat ExtraBold"/>
              </a:rPr>
              <a:t>Who's registered?</a:t>
            </a:r>
            <a:endParaRPr lang="en-US"/>
          </a:p>
        </p:txBody>
      </p:sp>
      <p:grpSp>
        <p:nvGrpSpPr>
          <p:cNvPr id="21" name="Group 20">
            <a:extLst>
              <a:ext uri="{FF2B5EF4-FFF2-40B4-BE49-F238E27FC236}">
                <a16:creationId xmlns:a16="http://schemas.microsoft.com/office/drawing/2014/main" id="{89764647-A1E8-8EF2-54C1-C003F1968AF1}"/>
              </a:ext>
            </a:extLst>
          </p:cNvPr>
          <p:cNvGrpSpPr/>
          <p:nvPr/>
        </p:nvGrpSpPr>
        <p:grpSpPr>
          <a:xfrm>
            <a:off x="1083409" y="3083817"/>
            <a:ext cx="5963417" cy="1743088"/>
            <a:chOff x="953869" y="3093328"/>
            <a:chExt cx="5963417" cy="1743088"/>
          </a:xfrm>
        </p:grpSpPr>
        <p:pic>
          <p:nvPicPr>
            <p:cNvPr id="20" name="Picture 19">
              <a:extLst>
                <a:ext uri="{FF2B5EF4-FFF2-40B4-BE49-F238E27FC236}">
                  <a16:creationId xmlns:a16="http://schemas.microsoft.com/office/drawing/2014/main" id="{858774A7-59B0-A7F7-EEAB-19FFEB19E9A5}"/>
                </a:ext>
              </a:extLst>
            </p:cNvPr>
            <p:cNvPicPr>
              <a:picLocks noChangeAspect="1"/>
            </p:cNvPicPr>
            <p:nvPr/>
          </p:nvPicPr>
          <p:blipFill>
            <a:blip r:embed="rId3"/>
            <a:stretch>
              <a:fillRect/>
            </a:stretch>
          </p:blipFill>
          <p:spPr>
            <a:xfrm>
              <a:off x="953869" y="3093328"/>
              <a:ext cx="3181373" cy="1743088"/>
            </a:xfrm>
            <a:prstGeom prst="rect">
              <a:avLst/>
            </a:prstGeom>
          </p:spPr>
        </p:pic>
        <p:grpSp>
          <p:nvGrpSpPr>
            <p:cNvPr id="2" name="Group 1">
              <a:extLst>
                <a:ext uri="{FF2B5EF4-FFF2-40B4-BE49-F238E27FC236}">
                  <a16:creationId xmlns:a16="http://schemas.microsoft.com/office/drawing/2014/main" id="{23739A0B-AF96-57BB-1E6B-28C38804871A}"/>
                </a:ext>
              </a:extLst>
            </p:cNvPr>
            <p:cNvGrpSpPr/>
            <p:nvPr/>
          </p:nvGrpSpPr>
          <p:grpSpPr>
            <a:xfrm>
              <a:off x="1283108" y="3538864"/>
              <a:ext cx="5634178" cy="924565"/>
              <a:chOff x="833528" y="4129652"/>
              <a:chExt cx="5634178" cy="924565"/>
            </a:xfrm>
          </p:grpSpPr>
          <p:sp>
            <p:nvSpPr>
              <p:cNvPr id="11" name="TextBox 10">
                <a:extLst>
                  <a:ext uri="{FF2B5EF4-FFF2-40B4-BE49-F238E27FC236}">
                    <a16:creationId xmlns:a16="http://schemas.microsoft.com/office/drawing/2014/main" id="{14B5CB7D-76B4-F954-F99D-D295FC4CDFAC}"/>
                  </a:ext>
                </a:extLst>
              </p:cNvPr>
              <p:cNvSpPr txBox="1"/>
              <p:nvPr/>
            </p:nvSpPr>
            <p:spPr>
              <a:xfrm>
                <a:off x="833528" y="4463954"/>
                <a:ext cx="1126273" cy="338554"/>
              </a:xfrm>
              <a:prstGeom prst="rect">
                <a:avLst/>
              </a:prstGeom>
              <a:noFill/>
            </p:spPr>
            <p:txBody>
              <a:bodyPr wrap="square" rtlCol="0">
                <a:spAutoFit/>
              </a:bodyPr>
              <a:lstStyle/>
              <a:p>
                <a:pPr algn="ctr"/>
                <a:r>
                  <a:rPr lang="en-GB" sz="1600" b="1">
                    <a:latin typeface="Montserrat" panose="00000500000000000000" pitchFamily="2" charset="0"/>
                  </a:rPr>
                  <a:t>16-17</a:t>
                </a:r>
              </a:p>
            </p:txBody>
          </p:sp>
          <p:sp>
            <p:nvSpPr>
              <p:cNvPr id="12" name="TextBox 11">
                <a:extLst>
                  <a:ext uri="{FF2B5EF4-FFF2-40B4-BE49-F238E27FC236}">
                    <a16:creationId xmlns:a16="http://schemas.microsoft.com/office/drawing/2014/main" id="{55448C3B-C922-194A-5F58-A1B38695C3A0}"/>
                  </a:ext>
                </a:extLst>
              </p:cNvPr>
              <p:cNvSpPr txBox="1"/>
              <p:nvPr/>
            </p:nvSpPr>
            <p:spPr>
              <a:xfrm>
                <a:off x="2289040" y="4463954"/>
                <a:ext cx="1126273" cy="338554"/>
              </a:xfrm>
              <a:prstGeom prst="rect">
                <a:avLst/>
              </a:prstGeom>
              <a:noFill/>
            </p:spPr>
            <p:txBody>
              <a:bodyPr wrap="square" rtlCol="0">
                <a:spAutoFit/>
              </a:bodyPr>
              <a:lstStyle/>
              <a:p>
                <a:pPr algn="ctr"/>
                <a:r>
                  <a:rPr lang="en-GB" sz="1600" b="1">
                    <a:latin typeface="Montserrat" panose="00000500000000000000" pitchFamily="2" charset="0"/>
                  </a:rPr>
                  <a:t>+65</a:t>
                </a:r>
              </a:p>
            </p:txBody>
          </p:sp>
          <p:pic>
            <p:nvPicPr>
              <p:cNvPr id="8" name="Picture 7">
                <a:extLst>
                  <a:ext uri="{FF2B5EF4-FFF2-40B4-BE49-F238E27FC236}">
                    <a16:creationId xmlns:a16="http://schemas.microsoft.com/office/drawing/2014/main" id="{DF6B5C0C-836B-B99C-DF1C-CB3F6DB88430}"/>
                  </a:ext>
                </a:extLst>
              </p:cNvPr>
              <p:cNvPicPr>
                <a:picLocks noChangeAspect="1"/>
              </p:cNvPicPr>
              <p:nvPr/>
            </p:nvPicPr>
            <p:blipFill>
              <a:blip r:embed="rId4"/>
              <a:srcRect l="50192" b="2572"/>
              <a:stretch/>
            </p:blipFill>
            <p:spPr>
              <a:xfrm>
                <a:off x="4088777" y="4692767"/>
                <a:ext cx="351465" cy="347001"/>
              </a:xfrm>
              <a:prstGeom prst="rect">
                <a:avLst/>
              </a:prstGeom>
            </p:spPr>
          </p:pic>
          <p:pic>
            <p:nvPicPr>
              <p:cNvPr id="9" name="Picture 8">
                <a:extLst>
                  <a:ext uri="{FF2B5EF4-FFF2-40B4-BE49-F238E27FC236}">
                    <a16:creationId xmlns:a16="http://schemas.microsoft.com/office/drawing/2014/main" id="{23979FC9-2B69-9BBC-EE7C-D9856455192C}"/>
                  </a:ext>
                </a:extLst>
              </p:cNvPr>
              <p:cNvPicPr>
                <a:picLocks noChangeAspect="1"/>
              </p:cNvPicPr>
              <p:nvPr/>
            </p:nvPicPr>
            <p:blipFill>
              <a:blip r:embed="rId4"/>
              <a:srcRect r="50192"/>
              <a:stretch/>
            </p:blipFill>
            <p:spPr>
              <a:xfrm>
                <a:off x="4088777" y="4145981"/>
                <a:ext cx="351465" cy="356161"/>
              </a:xfrm>
              <a:prstGeom prst="rect">
                <a:avLst/>
              </a:prstGeom>
            </p:spPr>
          </p:pic>
          <p:sp>
            <p:nvSpPr>
              <p:cNvPr id="13" name="TextBox 12">
                <a:extLst>
                  <a:ext uri="{FF2B5EF4-FFF2-40B4-BE49-F238E27FC236}">
                    <a16:creationId xmlns:a16="http://schemas.microsoft.com/office/drawing/2014/main" id="{F762CB28-A37D-014D-CF8E-6DE2ACE93AED}"/>
                  </a:ext>
                </a:extLst>
              </p:cNvPr>
              <p:cNvSpPr txBox="1"/>
              <p:nvPr/>
            </p:nvSpPr>
            <p:spPr>
              <a:xfrm>
                <a:off x="4538546" y="4129652"/>
                <a:ext cx="1557454" cy="369332"/>
              </a:xfrm>
              <a:prstGeom prst="rect">
                <a:avLst/>
              </a:prstGeom>
              <a:noFill/>
            </p:spPr>
            <p:txBody>
              <a:bodyPr wrap="square" rtlCol="0">
                <a:spAutoFit/>
              </a:bodyPr>
              <a:lstStyle/>
              <a:p>
                <a:r>
                  <a:rPr lang="en-GB">
                    <a:latin typeface="Montserrat" panose="00000500000000000000" pitchFamily="2" charset="0"/>
                  </a:rPr>
                  <a:t>Registered </a:t>
                </a:r>
              </a:p>
            </p:txBody>
          </p:sp>
          <p:sp>
            <p:nvSpPr>
              <p:cNvPr id="14" name="TextBox 13">
                <a:extLst>
                  <a:ext uri="{FF2B5EF4-FFF2-40B4-BE49-F238E27FC236}">
                    <a16:creationId xmlns:a16="http://schemas.microsoft.com/office/drawing/2014/main" id="{34860056-38AC-4A1A-B5D9-E6A58EF94FB2}"/>
                  </a:ext>
                </a:extLst>
              </p:cNvPr>
              <p:cNvSpPr txBox="1"/>
              <p:nvPr/>
            </p:nvSpPr>
            <p:spPr>
              <a:xfrm>
                <a:off x="4538545" y="4684885"/>
                <a:ext cx="1929161" cy="369332"/>
              </a:xfrm>
              <a:prstGeom prst="rect">
                <a:avLst/>
              </a:prstGeom>
              <a:noFill/>
            </p:spPr>
            <p:txBody>
              <a:bodyPr wrap="square" rtlCol="0">
                <a:spAutoFit/>
              </a:bodyPr>
              <a:lstStyle/>
              <a:p>
                <a:r>
                  <a:rPr lang="en-GB">
                    <a:latin typeface="Montserrat" panose="00000500000000000000" pitchFamily="2" charset="0"/>
                  </a:rPr>
                  <a:t>Not registered </a:t>
                </a:r>
              </a:p>
            </p:txBody>
          </p:sp>
        </p:grpSp>
      </p:grpSp>
      <p:sp>
        <p:nvSpPr>
          <p:cNvPr id="16" name="Rectangle 1">
            <a:extLst>
              <a:ext uri="{FF2B5EF4-FFF2-40B4-BE49-F238E27FC236}">
                <a16:creationId xmlns:a16="http://schemas.microsoft.com/office/drawing/2014/main" id="{DEED85C1-B253-954C-BCE3-34BFE2CDAB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Text Placeholder 2">
            <a:extLst>
              <a:ext uri="{FF2B5EF4-FFF2-40B4-BE49-F238E27FC236}">
                <a16:creationId xmlns:a16="http://schemas.microsoft.com/office/drawing/2014/main" id="{6F03D43F-4D70-BC99-E608-CE70F676FB1A}"/>
              </a:ext>
            </a:extLst>
          </p:cNvPr>
          <p:cNvSpPr txBox="1">
            <a:spLocks/>
          </p:cNvSpPr>
          <p:nvPr/>
        </p:nvSpPr>
        <p:spPr>
          <a:xfrm>
            <a:off x="397943" y="1594989"/>
            <a:ext cx="7479908" cy="1048525"/>
          </a:xfrm>
          <a:prstGeom prst="rect">
            <a:avLst/>
          </a:prstGeom>
          <a:solidFill>
            <a:schemeClr val="accent2">
              <a:lumMod val="20000"/>
              <a:lumOff val="80000"/>
            </a:scheme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b="0">
                <a:latin typeface="Montserrat"/>
                <a:cs typeface="Futura Medium"/>
              </a:rPr>
              <a:t>What percentage of 16-17 year olds in Wales are registered to vote? </a:t>
            </a:r>
          </a:p>
        </p:txBody>
      </p:sp>
    </p:spTree>
    <p:extLst>
      <p:ext uri="{BB962C8B-B14F-4D97-AF65-F5344CB8AC3E}">
        <p14:creationId xmlns:p14="http://schemas.microsoft.com/office/powerpoint/2010/main" val="16029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42D7-B9A4-690D-BAF1-1A6E96D36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8E55D-7D1F-FA0A-15BD-D55464296827}"/>
              </a:ext>
            </a:extLst>
          </p:cNvPr>
          <p:cNvSpPr>
            <a:spLocks noGrp="1"/>
          </p:cNvSpPr>
          <p:nvPr>
            <p:ph type="title"/>
          </p:nvPr>
        </p:nvSpPr>
        <p:spPr>
          <a:xfrm>
            <a:off x="281491" y="467140"/>
            <a:ext cx="9637902" cy="1093304"/>
          </a:xfrm>
        </p:spPr>
        <p:txBody>
          <a:bodyPr>
            <a:normAutofit fontScale="90000"/>
          </a:bodyPr>
          <a:lstStyle/>
          <a:p>
            <a:r>
              <a:rPr lang="en-GB" sz="3800">
                <a:latin typeface="Montserrat ExtraBold"/>
              </a:rPr>
              <a:t>Why is it important to register to vote? </a:t>
            </a:r>
            <a:endParaRPr lang="en-GB" sz="3800" b="0">
              <a:latin typeface="Montserrat ExtraBold"/>
            </a:endParaRPr>
          </a:p>
          <a:p>
            <a:endParaRPr lang="en-GB" sz="3800">
              <a:latin typeface="Montserrat ExtraBold"/>
            </a:endParaRPr>
          </a:p>
          <a:p>
            <a:endParaRPr lang="en-US"/>
          </a:p>
        </p:txBody>
      </p:sp>
      <p:sp>
        <p:nvSpPr>
          <p:cNvPr id="3" name="Text Placeholder 2">
            <a:extLst>
              <a:ext uri="{FF2B5EF4-FFF2-40B4-BE49-F238E27FC236}">
                <a16:creationId xmlns:a16="http://schemas.microsoft.com/office/drawing/2014/main" id="{ABD9AB31-B094-4049-F9AD-3D8F2FBB68B9}"/>
              </a:ext>
            </a:extLst>
          </p:cNvPr>
          <p:cNvSpPr>
            <a:spLocks noGrp="1"/>
          </p:cNvSpPr>
          <p:nvPr>
            <p:ph type="body" sz="quarter" idx="12"/>
          </p:nvPr>
        </p:nvSpPr>
        <p:spPr>
          <a:xfrm>
            <a:off x="946997" y="1815447"/>
            <a:ext cx="5661082" cy="319417"/>
          </a:xfrm>
        </p:spPr>
        <p:txBody>
          <a:bodyPr vert="horz" lIns="91440" tIns="45720" rIns="91440" bIns="45720" rtlCol="0" anchor="t">
            <a:normAutofit lnSpcReduction="10000"/>
          </a:bodyPr>
          <a:lstStyle/>
          <a:p>
            <a:r>
              <a:rPr lang="en-US">
                <a:latin typeface="Montserrat"/>
                <a:cs typeface="Futura Medium"/>
              </a:rPr>
              <a:t>5 minutes</a:t>
            </a:r>
          </a:p>
        </p:txBody>
      </p:sp>
      <p:sp>
        <p:nvSpPr>
          <p:cNvPr id="6" name="Text Placeholder 5">
            <a:extLst>
              <a:ext uri="{FF2B5EF4-FFF2-40B4-BE49-F238E27FC236}">
                <a16:creationId xmlns:a16="http://schemas.microsoft.com/office/drawing/2014/main" id="{D2034A21-D356-EADA-F2DA-827ADF5F3FC3}"/>
              </a:ext>
            </a:extLst>
          </p:cNvPr>
          <p:cNvSpPr>
            <a:spLocks noGrp="1"/>
          </p:cNvSpPr>
          <p:nvPr>
            <p:ph type="body" sz="quarter" idx="15"/>
          </p:nvPr>
        </p:nvSpPr>
        <p:spPr>
          <a:xfrm>
            <a:off x="382273" y="2416950"/>
            <a:ext cx="10266677" cy="2337630"/>
          </a:xfrm>
        </p:spPr>
        <p:txBody>
          <a:bodyPr vert="horz" lIns="180000" tIns="180000" rIns="180000" bIns="180000" rtlCol="0" anchor="t">
            <a:normAutofit/>
          </a:bodyPr>
          <a:lstStyle/>
          <a:p>
            <a:pPr marL="0" indent="0">
              <a:buNone/>
            </a:pPr>
            <a:r>
              <a:rPr lang="en-US" sz="1800">
                <a:latin typeface="Montserrat"/>
                <a:cs typeface="Futura Medium"/>
              </a:rPr>
              <a:t>Instructions:</a:t>
            </a:r>
            <a:endParaRPr lang="en-US" sz="1800" b="0">
              <a:solidFill>
                <a:srgbClr val="000000"/>
              </a:solidFill>
              <a:latin typeface="Montserrat"/>
              <a:cs typeface="Futura Medium"/>
            </a:endParaRPr>
          </a:p>
          <a:p>
            <a:pPr>
              <a:lnSpc>
                <a:spcPct val="150000"/>
              </a:lnSpc>
              <a:buAutoNum type="arabicPeriod"/>
            </a:pPr>
            <a:r>
              <a:rPr lang="en-US" sz="1800" b="0">
                <a:latin typeface="Montserrat"/>
                <a:cs typeface="Futura Medium"/>
              </a:rPr>
              <a:t>Discuss why you think it's important to register to vote </a:t>
            </a:r>
            <a:endParaRPr lang="en-US" sz="1800" b="0">
              <a:solidFill>
                <a:srgbClr val="000000"/>
              </a:solidFill>
              <a:latin typeface="Montserrat"/>
              <a:ea typeface="Calibri"/>
              <a:cs typeface="Futura Medium"/>
            </a:endParaRPr>
          </a:p>
          <a:p>
            <a:pPr>
              <a:lnSpc>
                <a:spcPct val="150000"/>
              </a:lnSpc>
              <a:buAutoNum type="arabicPeriod"/>
            </a:pPr>
            <a:r>
              <a:rPr lang="en-GB" sz="1800" b="0">
                <a:latin typeface="Montserrat"/>
                <a:cs typeface="Futura Medium"/>
              </a:rPr>
              <a:t>Write a list of reasons why people should register to vote for the 2026 Senedd election</a:t>
            </a:r>
            <a:endParaRPr lang="en-US" sz="1800" b="0"/>
          </a:p>
        </p:txBody>
      </p:sp>
      <p:sp>
        <p:nvSpPr>
          <p:cNvPr id="4" name="Footer Placeholder 3">
            <a:extLst>
              <a:ext uri="{FF2B5EF4-FFF2-40B4-BE49-F238E27FC236}">
                <a16:creationId xmlns:a16="http://schemas.microsoft.com/office/drawing/2014/main" id="{865A4A37-52C9-F9DA-59A8-30D8679ACE0A}"/>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pic>
        <p:nvPicPr>
          <p:cNvPr id="11" name="Clock Icon">
            <a:extLst>
              <a:ext uri="{FF2B5EF4-FFF2-40B4-BE49-F238E27FC236}">
                <a16:creationId xmlns:a16="http://schemas.microsoft.com/office/drawing/2014/main" id="{8C00F155-4DFA-ADE7-A865-27ED18230E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08217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r>
              <a:rPr lang="en-US">
                <a:latin typeface="Montserrat ExtraBold"/>
              </a:rPr>
              <a:t>60 seconds to share your idea</a:t>
            </a:r>
            <a:endParaRPr lang="en-US"/>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a:t>Campaigning</a:t>
            </a:r>
          </a:p>
        </p:txBody>
      </p:sp>
    </p:spTree>
    <p:extLst>
      <p:ext uri="{BB962C8B-B14F-4D97-AF65-F5344CB8AC3E}">
        <p14:creationId xmlns:p14="http://schemas.microsoft.com/office/powerpoint/2010/main" val="341759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5" y="664948"/>
            <a:ext cx="7689574" cy="769989"/>
          </a:xfrm>
        </p:spPr>
        <p:txBody>
          <a:bodyPr/>
          <a:lstStyle/>
          <a:p>
            <a:r>
              <a:rPr lang="en-US">
                <a:latin typeface="Montserrat ExtraBold"/>
              </a:rPr>
              <a:t>Register to vote</a:t>
            </a:r>
            <a:endParaRPr lang="en-US"/>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4" y="1567543"/>
            <a:ext cx="5017862" cy="3356104"/>
          </a:xfrm>
        </p:spPr>
        <p:txBody>
          <a:bodyPr vert="horz" lIns="180000" tIns="180000" rIns="180000" bIns="180000" rtlCol="0" anchor="t">
            <a:normAutofit/>
          </a:bodyPr>
          <a:lstStyle/>
          <a:p>
            <a:pPr marL="0" indent="0">
              <a:buNone/>
            </a:pPr>
            <a:r>
              <a:rPr lang="en-US" sz="1800">
                <a:latin typeface="Montserrat"/>
                <a:cs typeface="Futura Medium"/>
              </a:rPr>
              <a:t>Things to know</a:t>
            </a:r>
            <a:endParaRPr lang="en-US"/>
          </a:p>
          <a:p>
            <a:r>
              <a:rPr lang="en-US" sz="1800" b="0">
                <a:latin typeface="Montserrat"/>
                <a:cs typeface="Futura Medium"/>
              </a:rPr>
              <a:t>You can register to vote in a Senedd election when you’re 14</a:t>
            </a:r>
          </a:p>
          <a:p>
            <a:r>
              <a:rPr lang="en-US" sz="1800" b="0">
                <a:latin typeface="Montserrat"/>
                <a:cs typeface="Futura Medium"/>
              </a:rPr>
              <a:t>You don’t need to register before every election </a:t>
            </a:r>
          </a:p>
          <a:p>
            <a:r>
              <a:rPr lang="en-GB" sz="1800" b="0">
                <a:latin typeface="Montserrat"/>
                <a:cs typeface="Futura Medium"/>
              </a:rPr>
              <a:t>You’ll be asked for your National Insurance number (but you can still register if you don’t have one)</a:t>
            </a:r>
            <a:endParaRPr lang="en-US" sz="1800" b="0">
              <a:solidFill>
                <a:srgbClr val="000000"/>
              </a:solidFill>
              <a:latin typeface="Montserrat"/>
              <a:cs typeface="Futura Medium"/>
            </a:endParaRPr>
          </a:p>
          <a:p>
            <a:pPr>
              <a:lnSpc>
                <a:spcPct val="120000"/>
              </a:lnSpc>
            </a:pPr>
            <a:r>
              <a:rPr lang="en-US" sz="1800" b="0"/>
              <a:t>It only takes five minutes</a:t>
            </a:r>
            <a:endParaRPr lang="en-US" sz="1800" b="0">
              <a:solidFill>
                <a:srgbClr val="000000"/>
              </a:solidFill>
            </a:endParaRPr>
          </a:p>
          <a:p>
            <a:endParaRPr lang="en-GB" sz="1800" b="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latin typeface="Montserrat"/>
              </a:rPr>
              <a:t>2026 Senedd Election – How to vote</a:t>
            </a:r>
            <a:endParaRPr lang="en-US" b="0">
              <a:latin typeface="Montserrat"/>
            </a:endParaRPr>
          </a:p>
        </p:txBody>
      </p:sp>
      <p:sp>
        <p:nvSpPr>
          <p:cNvPr id="7" name="Text Placeholder 4">
            <a:extLst>
              <a:ext uri="{FF2B5EF4-FFF2-40B4-BE49-F238E27FC236}">
                <a16:creationId xmlns:a16="http://schemas.microsoft.com/office/drawing/2014/main" id="{D04F2E55-BFF7-D4EC-D64F-D8CE3D4E5F1C}"/>
              </a:ext>
            </a:extLst>
          </p:cNvPr>
          <p:cNvSpPr>
            <a:spLocks noGrp="1"/>
          </p:cNvSpPr>
          <p:nvPr/>
        </p:nvSpPr>
        <p:spPr>
          <a:xfrm>
            <a:off x="5725474" y="1567544"/>
            <a:ext cx="5364773" cy="1104922"/>
          </a:xfrm>
          <a:prstGeom prst="rect">
            <a:avLst/>
          </a:prstGeom>
          <a:solidFill>
            <a:srgbClr val="00E7BD">
              <a:alpha val="9000"/>
            </a:srgbClr>
          </a:solidFill>
          <a:ln>
            <a:noFill/>
          </a:ln>
        </p:spPr>
        <p:txBody>
          <a:bodyPr vert="horz" lIns="180000" tIns="180000" rIns="180000" bIns="180000" rtlCol="0" anchor="t">
            <a:normAutofit fontScale="925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Montserrat"/>
                <a:cs typeface="Futura Medium"/>
              </a:rPr>
              <a:t>Things to do</a:t>
            </a:r>
          </a:p>
          <a:p>
            <a:pPr>
              <a:lnSpc>
                <a:spcPct val="120000"/>
              </a:lnSpc>
              <a:buFont typeface="Wingdings" panose="05000000000000000000" pitchFamily="2" charset="2"/>
              <a:buChar char="ü"/>
            </a:pPr>
            <a:r>
              <a:rPr lang="en-GB" sz="1800" b="0">
                <a:latin typeface="Montserrat"/>
                <a:cs typeface="Futura Medium"/>
              </a:rPr>
              <a:t>Register online at </a:t>
            </a:r>
            <a:r>
              <a:rPr lang="en-GB" sz="1800">
                <a:latin typeface="Montserrat"/>
                <a:cs typeface="Futura Medium"/>
              </a:rPr>
              <a:t>gov.uk/</a:t>
            </a:r>
            <a:r>
              <a:rPr lang="en-GB" sz="1800" err="1">
                <a:latin typeface="Montserrat"/>
                <a:cs typeface="Futura Medium"/>
              </a:rPr>
              <a:t>registertovote</a:t>
            </a:r>
            <a:endParaRPr lang="en-GB" sz="1800"/>
          </a:p>
        </p:txBody>
      </p:sp>
      <p:pic>
        <p:nvPicPr>
          <p:cNvPr id="3" name="Picture 2" descr="A black clock with a white background&#10;&#10;AI-generated content may be incorrect.">
            <a:extLst>
              <a:ext uri="{FF2B5EF4-FFF2-40B4-BE49-F238E27FC236}">
                <a16:creationId xmlns:a16="http://schemas.microsoft.com/office/drawing/2014/main" id="{A91C3F40-2FAB-C6B7-415B-FF63CCF2E136}"/>
              </a:ext>
            </a:extLst>
          </p:cNvPr>
          <p:cNvPicPr>
            <a:picLocks noChangeAspect="1"/>
          </p:cNvPicPr>
          <p:nvPr/>
        </p:nvPicPr>
        <p:blipFill>
          <a:blip r:embed="rId3"/>
          <a:stretch>
            <a:fillRect/>
          </a:stretch>
        </p:blipFill>
        <p:spPr>
          <a:xfrm>
            <a:off x="6494702" y="3128513"/>
            <a:ext cx="3343275" cy="1981200"/>
          </a:xfrm>
          <a:prstGeom prst="rect">
            <a:avLst/>
          </a:prstGeom>
        </p:spPr>
      </p:pic>
    </p:spTree>
    <p:extLst>
      <p:ext uri="{BB962C8B-B14F-4D97-AF65-F5344CB8AC3E}">
        <p14:creationId xmlns:p14="http://schemas.microsoft.com/office/powerpoint/2010/main" val="210678102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9913AA-6154-415A-B91F-3C879A79ED9D}">
  <ds:schemaRefs>
    <ds:schemaRef ds:uri="http://www.w3.org/XML/1998/namespace"/>
    <ds:schemaRef ds:uri="http://purl.org/dc/elements/1.1/"/>
    <ds:schemaRef ds:uri="fc39eb25-3250-4c66-9fa1-7554f5d86945"/>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8e9a2c76-77bf-443e-b601-56a0286b3d6b"/>
  </ds:schemaRefs>
</ds:datastoreItem>
</file>

<file path=customXml/itemProps2.xml><?xml version="1.0" encoding="utf-8"?>
<ds:datastoreItem xmlns:ds="http://schemas.openxmlformats.org/officeDocument/2006/customXml" ds:itemID="{8AFC3A80-98C4-47DA-B4AF-8DF6D0188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C4F63D-165B-4BD7-A9C0-D305B5F414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2171</Words>
  <Application>Microsoft Office PowerPoint</Application>
  <PresentationFormat>Widescreen</PresentationFormat>
  <Paragraphs>264</Paragraphs>
  <Slides>25</Slides>
  <Notes>25</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Calibri</vt:lpstr>
      <vt:lpstr>Wingdings,Sans-Serif</vt:lpstr>
      <vt:lpstr>Arial</vt:lpstr>
      <vt:lpstr>Arial,Sans-Serif</vt:lpstr>
      <vt:lpstr>Montserrat ExtraBold</vt:lpstr>
      <vt:lpstr>Montserrat Black</vt:lpstr>
      <vt:lpstr>Montserrat</vt:lpstr>
      <vt:lpstr>Courier New</vt:lpstr>
      <vt:lpstr>Wingdings</vt:lpstr>
      <vt:lpstr>Office Theme</vt:lpstr>
      <vt:lpstr>Office Theme</vt:lpstr>
      <vt:lpstr>PowerPoint Presentation</vt:lpstr>
      <vt:lpstr>Learning objectives</vt:lpstr>
      <vt:lpstr>Starter</vt:lpstr>
      <vt:lpstr>2026 Senedd election</vt:lpstr>
      <vt:lpstr>Register to Vote</vt:lpstr>
      <vt:lpstr>PowerPoint Presentation</vt:lpstr>
      <vt:lpstr>Why is it important to register to vote?   </vt:lpstr>
      <vt:lpstr>60 seconds to share your idea</vt:lpstr>
      <vt:lpstr>Register to vote</vt:lpstr>
      <vt:lpstr>How to vote</vt:lpstr>
      <vt:lpstr>How to vote – quiz </vt:lpstr>
      <vt:lpstr>Watch this video about how to vote in Senedd elections</vt:lpstr>
      <vt:lpstr>PowerPoint Presentation</vt:lpstr>
      <vt:lpstr>Quiz</vt:lpstr>
      <vt:lpstr>Quiz</vt:lpstr>
      <vt:lpstr>Quiz</vt:lpstr>
      <vt:lpstr>Quiz</vt:lpstr>
      <vt:lpstr>Quiz</vt:lpstr>
      <vt:lpstr>Voting in person</vt:lpstr>
      <vt:lpstr>Voting in person – timeline activity </vt:lpstr>
      <vt:lpstr>Voting in person – timeline activity  </vt:lpstr>
      <vt:lpstr>Voting in person – timeline activity  </vt:lpstr>
      <vt:lpstr>What else do I need to know? </vt:lpstr>
      <vt:lpstr>2026 Senedd election</vt:lpstr>
      <vt:lpstr>Remember, you need to register to be able to vote!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Dechamps Evans, Sion (Staff Comisiwn y Senedd - Senedd Commission Staff)</cp:lastModifiedBy>
  <cp:revision>35</cp:revision>
  <dcterms:created xsi:type="dcterms:W3CDTF">2021-02-10T12:48:52Z</dcterms:created>
  <dcterms:modified xsi:type="dcterms:W3CDTF">2025-10-07T08:17:59Z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_dlc_DocIdItemGuid">
    <vt:lpwstr>61e4b797-16c8-448a-a247-5976fdbcb3d3</vt:lpwstr>
  </property>
  <property fmtid="{D5CDD505-2E9C-101B-9397-08002B2CF9AE}" pid="4" name="MediaServiceImageTags">
    <vt:lpwstr/>
  </property>
</Properties>
</file>