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8" r:id="rId5"/>
    <p:sldMasterId id="2147483684" r:id="rId6"/>
    <p:sldMasterId id="2147483704" r:id="rId7"/>
    <p:sldMasterId id="2147483700" r:id="rId8"/>
  </p:sldMasterIdLst>
  <p:notesMasterIdLst>
    <p:notesMasterId r:id="rId13"/>
  </p:notesMasterIdLst>
  <p:handoutMasterIdLst>
    <p:handoutMasterId r:id="rId14"/>
  </p:handoutMasterIdLst>
  <p:sldIdLst>
    <p:sldId id="302" r:id="rId9"/>
    <p:sldId id="312" r:id="rId10"/>
    <p:sldId id="313" r:id="rId11"/>
    <p:sldId id="308" r:id="rId12"/>
  </p:sldIdLst>
  <p:sldSz cx="12192000" cy="6858000"/>
  <p:notesSz cx="6858000" cy="9144000"/>
  <p:embeddedFontLst>
    <p:embeddedFont>
      <p:font typeface="Montserrat" panose="00000500000000000000" pitchFamily="2" charset="0"/>
      <p:regular r:id="rId15"/>
      <p:bold r:id="rId16"/>
      <p:italic r:id="rId17"/>
      <p:boldItalic r:id="rId18"/>
    </p:embeddedFont>
    <p:embeddedFont>
      <p:font typeface="Montserrat Alternates Black" panose="00000A00000000000000" pitchFamily="2" charset="0"/>
      <p:bold r:id="rId19"/>
      <p:boldItalic r:id="rId20"/>
    </p:embeddedFont>
    <p:embeddedFont>
      <p:font typeface="Montserrat Alternates Light" panose="00000400000000000000" pitchFamily="2" charset="0"/>
      <p:regular r:id="rId21"/>
      <p:italic r:id="rId22"/>
    </p:embeddedFont>
    <p:embeddedFont>
      <p:font typeface="Montserrat ExtraLight" panose="00000300000000000000" pitchFamily="2" charset="0"/>
      <p:regular r:id="rId23"/>
      <p:italic r:id="rId24"/>
    </p:embeddedFont>
    <p:embeddedFont>
      <p:font typeface="Montserrat Light" panose="00000400000000000000" pitchFamily="2"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774"/>
    <a:srgbClr val="B88D2D"/>
    <a:srgbClr val="2BA484"/>
    <a:srgbClr val="0B9DA2"/>
    <a:srgbClr val="FFFFFF"/>
    <a:srgbClr val="2D2D2C"/>
    <a:srgbClr val="F2F2F2"/>
    <a:srgbClr val="00A1A2"/>
    <a:srgbClr val="C9187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B8CF8-C1F7-4485-B12F-C44802859CBE}" v="14" dt="2025-07-17T16:53:26.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6" d="100"/>
          <a:sy n="116" d="100"/>
        </p:scale>
        <p:origin x="276" y="108"/>
      </p:cViewPr>
      <p:guideLst>
        <p:guide orient="horz" pos="2160"/>
        <p:guide pos="3840"/>
      </p:guideLst>
    </p:cSldViewPr>
  </p:slideViewPr>
  <p:notesTextViewPr>
    <p:cViewPr>
      <p:scale>
        <a:sx n="1" d="1"/>
        <a:sy n="1" d="1"/>
      </p:scale>
      <p:origin x="0" y="0"/>
    </p:cViewPr>
  </p:notesTextViewPr>
  <p:notesViewPr>
    <p:cSldViewPr showGuide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per-Orr, Robert (Staff Comisiwn y Senedd | Senedd Commission Staff)" userId="7eadc98c-2aed-4944-992d-e0bd6ffd323b" providerId="ADAL" clId="{B7FB8CF8-C1F7-4485-B12F-C44802859CBE}"/>
    <pc:docChg chg="custSel delSld modSld">
      <pc:chgData name="Draper-Orr, Robert (Staff Comisiwn y Senedd | Senedd Commission Staff)" userId="7eadc98c-2aed-4944-992d-e0bd6ffd323b" providerId="ADAL" clId="{B7FB8CF8-C1F7-4485-B12F-C44802859CBE}" dt="2025-07-17T16:53:26.573" v="125" actId="931"/>
      <pc:docMkLst>
        <pc:docMk/>
      </pc:docMkLst>
      <pc:sldChg chg="del">
        <pc:chgData name="Draper-Orr, Robert (Staff Comisiwn y Senedd | Senedd Commission Staff)" userId="7eadc98c-2aed-4944-992d-e0bd6ffd323b" providerId="ADAL" clId="{B7FB8CF8-C1F7-4485-B12F-C44802859CBE}" dt="2025-07-17T14:58:31.001" v="3" actId="2696"/>
        <pc:sldMkLst>
          <pc:docMk/>
          <pc:sldMk cId="1450596631" sldId="256"/>
        </pc:sldMkLst>
      </pc:sldChg>
      <pc:sldChg chg="del">
        <pc:chgData name="Draper-Orr, Robert (Staff Comisiwn y Senedd | Senedd Commission Staff)" userId="7eadc98c-2aed-4944-992d-e0bd6ffd323b" providerId="ADAL" clId="{B7FB8CF8-C1F7-4485-B12F-C44802859CBE}" dt="2025-07-17T14:58:31.001" v="3" actId="2696"/>
        <pc:sldMkLst>
          <pc:docMk/>
          <pc:sldMk cId="714554345" sldId="259"/>
        </pc:sldMkLst>
      </pc:sldChg>
      <pc:sldChg chg="del">
        <pc:chgData name="Draper-Orr, Robert (Staff Comisiwn y Senedd | Senedd Commission Staff)" userId="7eadc98c-2aed-4944-992d-e0bd6ffd323b" providerId="ADAL" clId="{B7FB8CF8-C1F7-4485-B12F-C44802859CBE}" dt="2025-07-17T14:52:34.988" v="0" actId="2696"/>
        <pc:sldMkLst>
          <pc:docMk/>
          <pc:sldMk cId="465952997" sldId="295"/>
        </pc:sldMkLst>
      </pc:sldChg>
      <pc:sldChg chg="del">
        <pc:chgData name="Draper-Orr, Robert (Staff Comisiwn y Senedd | Senedd Commission Staff)" userId="7eadc98c-2aed-4944-992d-e0bd6ffd323b" providerId="ADAL" clId="{B7FB8CF8-C1F7-4485-B12F-C44802859CBE}" dt="2025-07-17T14:58:31.001" v="3" actId="2696"/>
        <pc:sldMkLst>
          <pc:docMk/>
          <pc:sldMk cId="1274521217" sldId="298"/>
        </pc:sldMkLst>
      </pc:sldChg>
      <pc:sldChg chg="del">
        <pc:chgData name="Draper-Orr, Robert (Staff Comisiwn y Senedd | Senedd Commission Staff)" userId="7eadc98c-2aed-4944-992d-e0bd6ffd323b" providerId="ADAL" clId="{B7FB8CF8-C1F7-4485-B12F-C44802859CBE}" dt="2025-07-17T14:58:31.001" v="3" actId="2696"/>
        <pc:sldMkLst>
          <pc:docMk/>
          <pc:sldMk cId="321014747" sldId="300"/>
        </pc:sldMkLst>
      </pc:sldChg>
      <pc:sldChg chg="addSp delSp modSp mod chgLayout">
        <pc:chgData name="Draper-Orr, Robert (Staff Comisiwn y Senedd | Senedd Commission Staff)" userId="7eadc98c-2aed-4944-992d-e0bd6ffd323b" providerId="ADAL" clId="{B7FB8CF8-C1F7-4485-B12F-C44802859CBE}" dt="2025-07-17T16:53:26.573" v="125" actId="931"/>
        <pc:sldMkLst>
          <pc:docMk/>
          <pc:sldMk cId="3485241364" sldId="302"/>
        </pc:sldMkLst>
        <pc:spChg chg="mod ord">
          <ac:chgData name="Draper-Orr, Robert (Staff Comisiwn y Senedd | Senedd Commission Staff)" userId="7eadc98c-2aed-4944-992d-e0bd6ffd323b" providerId="ADAL" clId="{B7FB8CF8-C1F7-4485-B12F-C44802859CBE}" dt="2025-07-17T16:53:23.405" v="124" actId="700"/>
          <ac:spMkLst>
            <pc:docMk/>
            <pc:sldMk cId="3485241364" sldId="302"/>
            <ac:spMk id="3" creationId="{9C5E75F3-1798-4661-9C64-BBCFADEEB8E2}"/>
          </ac:spMkLst>
        </pc:spChg>
        <pc:spChg chg="add del mod ord">
          <ac:chgData name="Draper-Orr, Robert (Staff Comisiwn y Senedd | Senedd Commission Staff)" userId="7eadc98c-2aed-4944-992d-e0bd6ffd323b" providerId="ADAL" clId="{B7FB8CF8-C1F7-4485-B12F-C44802859CBE}" dt="2025-07-17T16:53:26.573" v="125" actId="931"/>
          <ac:spMkLst>
            <pc:docMk/>
            <pc:sldMk cId="3485241364" sldId="302"/>
            <ac:spMk id="4" creationId="{6B45128E-8EFE-4AAC-B75A-B0014EFFE0F0}"/>
          </ac:spMkLst>
        </pc:spChg>
        <pc:spChg chg="mod ord">
          <ac:chgData name="Draper-Orr, Robert (Staff Comisiwn y Senedd | Senedd Commission Staff)" userId="7eadc98c-2aed-4944-992d-e0bd6ffd323b" providerId="ADAL" clId="{B7FB8CF8-C1F7-4485-B12F-C44802859CBE}" dt="2025-07-17T16:53:23.405" v="124" actId="700"/>
          <ac:spMkLst>
            <pc:docMk/>
            <pc:sldMk cId="3485241364" sldId="302"/>
            <ac:spMk id="10" creationId="{5FF9CE1F-6E64-4A91-AA3A-0991B325C92A}"/>
          </ac:spMkLst>
        </pc:spChg>
        <pc:picChg chg="add del mod">
          <ac:chgData name="Draper-Orr, Robert (Staff Comisiwn y Senedd | Senedd Commission Staff)" userId="7eadc98c-2aed-4944-992d-e0bd6ffd323b" providerId="ADAL" clId="{B7FB8CF8-C1F7-4485-B12F-C44802859CBE}" dt="2025-07-17T16:53:19.692" v="123" actId="478"/>
          <ac:picMkLst>
            <pc:docMk/>
            <pc:sldMk cId="3485241364" sldId="302"/>
            <ac:picMk id="2" creationId="{69A99317-73D6-E596-8557-601EBD3A091D}"/>
          </ac:picMkLst>
        </pc:picChg>
        <pc:picChg chg="add mod">
          <ac:chgData name="Draper-Orr, Robert (Staff Comisiwn y Senedd | Senedd Commission Staff)" userId="7eadc98c-2aed-4944-992d-e0bd6ffd323b" providerId="ADAL" clId="{B7FB8CF8-C1F7-4485-B12F-C44802859CBE}" dt="2025-07-17T16:53:26.573" v="125" actId="931"/>
          <ac:picMkLst>
            <pc:docMk/>
            <pc:sldMk cId="3485241364" sldId="302"/>
            <ac:picMk id="6" creationId="{B4078999-A2C2-3FC3-7F02-1AAE1BD5C688}"/>
          </ac:picMkLst>
        </pc:picChg>
        <pc:picChg chg="del">
          <ac:chgData name="Draper-Orr, Robert (Staff Comisiwn y Senedd | Senedd Commission Staff)" userId="7eadc98c-2aed-4944-992d-e0bd6ffd323b" providerId="ADAL" clId="{B7FB8CF8-C1F7-4485-B12F-C44802859CBE}" dt="2025-07-17T16:44:09.034" v="59" actId="478"/>
          <ac:picMkLst>
            <pc:docMk/>
            <pc:sldMk cId="3485241364" sldId="302"/>
            <ac:picMk id="11" creationId="{17E38CCF-1DC6-4D9B-B021-7CF8E2ABD1D0}"/>
          </ac:picMkLst>
        </pc:picChg>
      </pc:sldChg>
      <pc:sldChg chg="del">
        <pc:chgData name="Draper-Orr, Robert (Staff Comisiwn y Senedd | Senedd Commission Staff)" userId="7eadc98c-2aed-4944-992d-e0bd6ffd323b" providerId="ADAL" clId="{B7FB8CF8-C1F7-4485-B12F-C44802859CBE}" dt="2025-07-17T14:58:31.001" v="3" actId="2696"/>
        <pc:sldMkLst>
          <pc:docMk/>
          <pc:sldMk cId="2656652846" sldId="306"/>
        </pc:sldMkLst>
      </pc:sldChg>
      <pc:sldChg chg="del">
        <pc:chgData name="Draper-Orr, Robert (Staff Comisiwn y Senedd | Senedd Commission Staff)" userId="7eadc98c-2aed-4944-992d-e0bd6ffd323b" providerId="ADAL" clId="{B7FB8CF8-C1F7-4485-B12F-C44802859CBE}" dt="2025-07-17T14:58:31.001" v="3" actId="2696"/>
        <pc:sldMkLst>
          <pc:docMk/>
          <pc:sldMk cId="1485075500" sldId="307"/>
        </pc:sldMkLst>
      </pc:sldChg>
      <pc:sldChg chg="addSp delSp modSp mod chgLayout">
        <pc:chgData name="Draper-Orr, Robert (Staff Comisiwn y Senedd | Senedd Commission Staff)" userId="7eadc98c-2aed-4944-992d-e0bd6ffd323b" providerId="ADAL" clId="{B7FB8CF8-C1F7-4485-B12F-C44802859CBE}" dt="2025-07-17T16:53:05.340" v="119" actId="931"/>
        <pc:sldMkLst>
          <pc:docMk/>
          <pc:sldMk cId="4050687578" sldId="308"/>
        </pc:sldMkLst>
        <pc:spChg chg="mod ord">
          <ac:chgData name="Draper-Orr, Robert (Staff Comisiwn y Senedd | Senedd Commission Staff)" userId="7eadc98c-2aed-4944-992d-e0bd6ffd323b" providerId="ADAL" clId="{B7FB8CF8-C1F7-4485-B12F-C44802859CBE}" dt="2025-07-17T16:51:10.798" v="112" actId="700"/>
          <ac:spMkLst>
            <pc:docMk/>
            <pc:sldMk cId="4050687578" sldId="308"/>
            <ac:spMk id="3" creationId="{9C5E75F3-1798-4661-9C64-BBCFADEEB8E2}"/>
          </ac:spMkLst>
        </pc:spChg>
        <pc:spChg chg="add del mod">
          <ac:chgData name="Draper-Orr, Robert (Staff Comisiwn y Senedd | Senedd Commission Staff)" userId="7eadc98c-2aed-4944-992d-e0bd6ffd323b" providerId="ADAL" clId="{B7FB8CF8-C1F7-4485-B12F-C44802859CBE}" dt="2025-07-17T16:50:46.664" v="107" actId="478"/>
          <ac:spMkLst>
            <pc:docMk/>
            <pc:sldMk cId="4050687578" sldId="308"/>
            <ac:spMk id="5" creationId="{EDEB5D46-024E-00AA-E1B9-B718120FB938}"/>
          </ac:spMkLst>
        </pc:spChg>
        <pc:spChg chg="add mod ord">
          <ac:chgData name="Draper-Orr, Robert (Staff Comisiwn y Senedd | Senedd Commission Staff)" userId="7eadc98c-2aed-4944-992d-e0bd6ffd323b" providerId="ADAL" clId="{B7FB8CF8-C1F7-4485-B12F-C44802859CBE}" dt="2025-07-17T16:51:10.798" v="112" actId="700"/>
          <ac:spMkLst>
            <pc:docMk/>
            <pc:sldMk cId="4050687578" sldId="308"/>
            <ac:spMk id="7" creationId="{FF6DAFA9-AFC7-CA9F-C539-A709378A8B51}"/>
          </ac:spMkLst>
        </pc:spChg>
        <pc:spChg chg="add del mod ord">
          <ac:chgData name="Draper-Orr, Robert (Staff Comisiwn y Senedd | Senedd Commission Staff)" userId="7eadc98c-2aed-4944-992d-e0bd6ffd323b" providerId="ADAL" clId="{B7FB8CF8-C1F7-4485-B12F-C44802859CBE}" dt="2025-07-17T16:51:01.762" v="111" actId="931"/>
          <ac:spMkLst>
            <pc:docMk/>
            <pc:sldMk cId="4050687578" sldId="308"/>
            <ac:spMk id="8" creationId="{08CF9AD7-C8F1-D89D-B904-A0B524E89C86}"/>
          </ac:spMkLst>
        </pc:spChg>
        <pc:spChg chg="del">
          <ac:chgData name="Draper-Orr, Robert (Staff Comisiwn y Senedd | Senedd Commission Staff)" userId="7eadc98c-2aed-4944-992d-e0bd6ffd323b" providerId="ADAL" clId="{B7FB8CF8-C1F7-4485-B12F-C44802859CBE}" dt="2025-07-17T16:50:45.288" v="106" actId="478"/>
          <ac:spMkLst>
            <pc:docMk/>
            <pc:sldMk cId="4050687578" sldId="308"/>
            <ac:spMk id="10" creationId="{5FF9CE1F-6E64-4A91-AA3A-0991B325C92A}"/>
          </ac:spMkLst>
        </pc:spChg>
        <pc:spChg chg="add del mod">
          <ac:chgData name="Draper-Orr, Robert (Staff Comisiwn y Senedd | Senedd Commission Staff)" userId="7eadc98c-2aed-4944-992d-e0bd6ffd323b" providerId="ADAL" clId="{B7FB8CF8-C1F7-4485-B12F-C44802859CBE}" dt="2025-07-17T16:53:05.340" v="119" actId="931"/>
          <ac:spMkLst>
            <pc:docMk/>
            <pc:sldMk cId="4050687578" sldId="308"/>
            <ac:spMk id="13" creationId="{3EAD9DE6-DC51-FD2D-792E-8E1EB2629CD7}"/>
          </ac:spMkLst>
        </pc:spChg>
        <pc:picChg chg="add del mod">
          <ac:chgData name="Draper-Orr, Robert (Staff Comisiwn y Senedd | Senedd Commission Staff)" userId="7eadc98c-2aed-4944-992d-e0bd6ffd323b" providerId="ADAL" clId="{B7FB8CF8-C1F7-4485-B12F-C44802859CBE}" dt="2025-07-17T16:50:58.033" v="110" actId="478"/>
          <ac:picMkLst>
            <pc:docMk/>
            <pc:sldMk cId="4050687578" sldId="308"/>
            <ac:picMk id="2" creationId="{51F082AC-B826-156F-9D18-DEE379794CED}"/>
          </ac:picMkLst>
        </pc:picChg>
        <pc:picChg chg="del">
          <ac:chgData name="Draper-Orr, Robert (Staff Comisiwn y Senedd | Senedd Commission Staff)" userId="7eadc98c-2aed-4944-992d-e0bd6ffd323b" providerId="ADAL" clId="{B7FB8CF8-C1F7-4485-B12F-C44802859CBE}" dt="2025-07-17T16:43:59.573" v="55" actId="478"/>
          <ac:picMkLst>
            <pc:docMk/>
            <pc:sldMk cId="4050687578" sldId="308"/>
            <ac:picMk id="6" creationId="{8C42DC30-9FDE-4F70-A093-B77E6AE9E2C6}"/>
          </ac:picMkLst>
        </pc:picChg>
        <pc:picChg chg="add del mod ord">
          <ac:chgData name="Draper-Orr, Robert (Staff Comisiwn y Senedd | Senedd Commission Staff)" userId="7eadc98c-2aed-4944-992d-e0bd6ffd323b" providerId="ADAL" clId="{B7FB8CF8-C1F7-4485-B12F-C44802859CBE}" dt="2025-07-17T16:53:02.422" v="118" actId="478"/>
          <ac:picMkLst>
            <pc:docMk/>
            <pc:sldMk cId="4050687578" sldId="308"/>
            <ac:picMk id="11" creationId="{701BA34C-DEC9-2E88-F43A-E8B66F605387}"/>
          </ac:picMkLst>
        </pc:picChg>
        <pc:picChg chg="add mod">
          <ac:chgData name="Draper-Orr, Robert (Staff Comisiwn y Senedd | Senedd Commission Staff)" userId="7eadc98c-2aed-4944-992d-e0bd6ffd323b" providerId="ADAL" clId="{B7FB8CF8-C1F7-4485-B12F-C44802859CBE}" dt="2025-07-17T16:53:05.340" v="119" actId="931"/>
          <ac:picMkLst>
            <pc:docMk/>
            <pc:sldMk cId="4050687578" sldId="308"/>
            <ac:picMk id="15" creationId="{CBBB49BB-514E-5ACC-D4E6-D5589E0BCB17}"/>
          </ac:picMkLst>
        </pc:picChg>
      </pc:sldChg>
      <pc:sldChg chg="del">
        <pc:chgData name="Draper-Orr, Robert (Staff Comisiwn y Senedd | Senedd Commission Staff)" userId="7eadc98c-2aed-4944-992d-e0bd6ffd323b" providerId="ADAL" clId="{B7FB8CF8-C1F7-4485-B12F-C44802859CBE}" dt="2025-07-17T14:58:31.001" v="3" actId="2696"/>
        <pc:sldMkLst>
          <pc:docMk/>
          <pc:sldMk cId="3964995579" sldId="309"/>
        </pc:sldMkLst>
      </pc:sldChg>
      <pc:sldChg chg="del">
        <pc:chgData name="Draper-Orr, Robert (Staff Comisiwn y Senedd | Senedd Commission Staff)" userId="7eadc98c-2aed-4944-992d-e0bd6ffd323b" providerId="ADAL" clId="{B7FB8CF8-C1F7-4485-B12F-C44802859CBE}" dt="2025-07-17T14:58:31.001" v="3" actId="2696"/>
        <pc:sldMkLst>
          <pc:docMk/>
          <pc:sldMk cId="1022183576" sldId="310"/>
        </pc:sldMkLst>
      </pc:sldChg>
      <pc:sldChg chg="del">
        <pc:chgData name="Draper-Orr, Robert (Staff Comisiwn y Senedd | Senedd Commission Staff)" userId="7eadc98c-2aed-4944-992d-e0bd6ffd323b" providerId="ADAL" clId="{B7FB8CF8-C1F7-4485-B12F-C44802859CBE}" dt="2025-07-17T14:58:31.001" v="3" actId="2696"/>
        <pc:sldMkLst>
          <pc:docMk/>
          <pc:sldMk cId="2687852143" sldId="311"/>
        </pc:sldMkLst>
      </pc:sldChg>
      <pc:sldChg chg="addSp delSp modSp mod chgLayout">
        <pc:chgData name="Draper-Orr, Robert (Staff Comisiwn y Senedd | Senedd Commission Staff)" userId="7eadc98c-2aed-4944-992d-e0bd6ffd323b" providerId="ADAL" clId="{B7FB8CF8-C1F7-4485-B12F-C44802859CBE}" dt="2025-07-17T16:53:17.128" v="122" actId="931"/>
        <pc:sldMkLst>
          <pc:docMk/>
          <pc:sldMk cId="68197397" sldId="312"/>
        </pc:sldMkLst>
        <pc:spChg chg="mod ord">
          <ac:chgData name="Draper-Orr, Robert (Staff Comisiwn y Senedd | Senedd Commission Staff)" userId="7eadc98c-2aed-4944-992d-e0bd6ffd323b" providerId="ADAL" clId="{B7FB8CF8-C1F7-4485-B12F-C44802859CBE}" dt="2025-07-17T16:53:13.052" v="121" actId="700"/>
          <ac:spMkLst>
            <pc:docMk/>
            <pc:sldMk cId="68197397" sldId="312"/>
            <ac:spMk id="3" creationId="{9C5E75F3-1798-4661-9C64-BBCFADEEB8E2}"/>
          </ac:spMkLst>
        </pc:spChg>
        <pc:spChg chg="add del mod ord">
          <ac:chgData name="Draper-Orr, Robert (Staff Comisiwn y Senedd | Senedd Commission Staff)" userId="7eadc98c-2aed-4944-992d-e0bd6ffd323b" providerId="ADAL" clId="{B7FB8CF8-C1F7-4485-B12F-C44802859CBE}" dt="2025-07-17T16:53:17.128" v="122" actId="931"/>
          <ac:spMkLst>
            <pc:docMk/>
            <pc:sldMk cId="68197397" sldId="312"/>
            <ac:spMk id="4" creationId="{1C8C9584-EE15-1B0B-CA7B-C14627476A29}"/>
          </ac:spMkLst>
        </pc:spChg>
        <pc:spChg chg="mod ord">
          <ac:chgData name="Draper-Orr, Robert (Staff Comisiwn y Senedd | Senedd Commission Staff)" userId="7eadc98c-2aed-4944-992d-e0bd6ffd323b" providerId="ADAL" clId="{B7FB8CF8-C1F7-4485-B12F-C44802859CBE}" dt="2025-07-17T16:53:13.052" v="121" actId="700"/>
          <ac:spMkLst>
            <pc:docMk/>
            <pc:sldMk cId="68197397" sldId="312"/>
            <ac:spMk id="10" creationId="{5FF9CE1F-6E64-4A91-AA3A-0991B325C92A}"/>
          </ac:spMkLst>
        </pc:spChg>
        <pc:picChg chg="add del mod">
          <ac:chgData name="Draper-Orr, Robert (Staff Comisiwn y Senedd | Senedd Commission Staff)" userId="7eadc98c-2aed-4944-992d-e0bd6ffd323b" providerId="ADAL" clId="{B7FB8CF8-C1F7-4485-B12F-C44802859CBE}" dt="2025-07-17T16:53:08.851" v="120" actId="478"/>
          <ac:picMkLst>
            <pc:docMk/>
            <pc:sldMk cId="68197397" sldId="312"/>
            <ac:picMk id="2" creationId="{FC2207DB-9280-9AD5-99EC-6FE8611CFAEF}"/>
          </ac:picMkLst>
        </pc:picChg>
        <pc:picChg chg="add mod">
          <ac:chgData name="Draper-Orr, Robert (Staff Comisiwn y Senedd | Senedd Commission Staff)" userId="7eadc98c-2aed-4944-992d-e0bd6ffd323b" providerId="ADAL" clId="{B7FB8CF8-C1F7-4485-B12F-C44802859CBE}" dt="2025-07-17T16:53:17.128" v="122" actId="931"/>
          <ac:picMkLst>
            <pc:docMk/>
            <pc:sldMk cId="68197397" sldId="312"/>
            <ac:picMk id="6" creationId="{133C1F0E-764A-D88E-12F5-B6251D5DF127}"/>
          </ac:picMkLst>
        </pc:picChg>
        <pc:picChg chg="del">
          <ac:chgData name="Draper-Orr, Robert (Staff Comisiwn y Senedd | Senedd Commission Staff)" userId="7eadc98c-2aed-4944-992d-e0bd6ffd323b" providerId="ADAL" clId="{B7FB8CF8-C1F7-4485-B12F-C44802859CBE}" dt="2025-07-17T16:44:03.802" v="57" actId="478"/>
          <ac:picMkLst>
            <pc:docMk/>
            <pc:sldMk cId="68197397" sldId="312"/>
            <ac:picMk id="11" creationId="{17E38CCF-1DC6-4D9B-B021-7CF8E2ABD1D0}"/>
          </ac:picMkLst>
        </pc:picChg>
      </pc:sldChg>
      <pc:sldChg chg="addSp delSp modSp mod chgLayout modNotes">
        <pc:chgData name="Draper-Orr, Robert (Staff Comisiwn y Senedd | Senedd Commission Staff)" userId="7eadc98c-2aed-4944-992d-e0bd6ffd323b" providerId="ADAL" clId="{B7FB8CF8-C1F7-4485-B12F-C44802859CBE}" dt="2025-07-17T16:52:58.326" v="117" actId="931"/>
        <pc:sldMkLst>
          <pc:docMk/>
          <pc:sldMk cId="809678112" sldId="313"/>
        </pc:sldMkLst>
        <pc:spChg chg="add del mod ord">
          <ac:chgData name="Draper-Orr, Robert (Staff Comisiwn y Senedd | Senedd Commission Staff)" userId="7eadc98c-2aed-4944-992d-e0bd6ffd323b" providerId="ADAL" clId="{B7FB8CF8-C1F7-4485-B12F-C44802859CBE}" dt="2025-07-17T16:51:27.911" v="114" actId="931"/>
          <ac:spMkLst>
            <pc:docMk/>
            <pc:sldMk cId="809678112" sldId="313"/>
            <ac:spMk id="2" creationId="{E8AF0B2B-5FC5-A94F-5565-5CD23316FDB9}"/>
          </ac:spMkLst>
        </pc:spChg>
        <pc:spChg chg="mod ord">
          <ac:chgData name="Draper-Orr, Robert (Staff Comisiwn y Senedd | Senedd Commission Staff)" userId="7eadc98c-2aed-4944-992d-e0bd6ffd323b" providerId="ADAL" clId="{B7FB8CF8-C1F7-4485-B12F-C44802859CBE}" dt="2025-07-17T16:51:21.395" v="113" actId="700"/>
          <ac:spMkLst>
            <pc:docMk/>
            <pc:sldMk cId="809678112" sldId="313"/>
            <ac:spMk id="3" creationId="{9C5E75F3-1798-4661-9C64-BBCFADEEB8E2}"/>
          </ac:spMkLst>
        </pc:spChg>
        <pc:spChg chg="add del mod">
          <ac:chgData name="Draper-Orr, Robert (Staff Comisiwn y Senedd | Senedd Commission Staff)" userId="7eadc98c-2aed-4944-992d-e0bd6ffd323b" providerId="ADAL" clId="{B7FB8CF8-C1F7-4485-B12F-C44802859CBE}" dt="2025-07-17T16:52:58.326" v="117" actId="931"/>
          <ac:spMkLst>
            <pc:docMk/>
            <pc:sldMk cId="809678112" sldId="313"/>
            <ac:spMk id="8" creationId="{DBF71F72-9F20-DC1F-8349-24F3DD9E39FD}"/>
          </ac:spMkLst>
        </pc:spChg>
        <pc:spChg chg="mod ord">
          <ac:chgData name="Draper-Orr, Robert (Staff Comisiwn y Senedd | Senedd Commission Staff)" userId="7eadc98c-2aed-4944-992d-e0bd6ffd323b" providerId="ADAL" clId="{B7FB8CF8-C1F7-4485-B12F-C44802859CBE}" dt="2025-07-17T16:51:21.395" v="113" actId="700"/>
          <ac:spMkLst>
            <pc:docMk/>
            <pc:sldMk cId="809678112" sldId="313"/>
            <ac:spMk id="10" creationId="{5FF9CE1F-6E64-4A91-AA3A-0991B325C92A}"/>
          </ac:spMkLst>
        </pc:spChg>
        <pc:picChg chg="add del mod">
          <ac:chgData name="Draper-Orr, Robert (Staff Comisiwn y Senedd | Senedd Commission Staff)" userId="7eadc98c-2aed-4944-992d-e0bd6ffd323b" providerId="ADAL" clId="{B7FB8CF8-C1F7-4485-B12F-C44802859CBE}" dt="2025-07-17T16:52:54.023" v="116" actId="478"/>
          <ac:picMkLst>
            <pc:docMk/>
            <pc:sldMk cId="809678112" sldId="313"/>
            <ac:picMk id="5" creationId="{00F00E21-AB37-3788-4D8F-A5EF2C3E7FCA}"/>
          </ac:picMkLst>
        </pc:picChg>
        <pc:picChg chg="del mod">
          <ac:chgData name="Draper-Orr, Robert (Staff Comisiwn y Senedd | Senedd Commission Staff)" userId="7eadc98c-2aed-4944-992d-e0bd6ffd323b" providerId="ADAL" clId="{B7FB8CF8-C1F7-4485-B12F-C44802859CBE}" dt="2025-07-17T16:51:29.728" v="115" actId="478"/>
          <ac:picMkLst>
            <pc:docMk/>
            <pc:sldMk cId="809678112" sldId="313"/>
            <ac:picMk id="6" creationId="{8C42DC30-9FDE-4F70-A093-B77E6AE9E2C6}"/>
          </ac:picMkLst>
        </pc:picChg>
        <pc:picChg chg="add mod">
          <ac:chgData name="Draper-Orr, Robert (Staff Comisiwn y Senedd | Senedd Commission Staff)" userId="7eadc98c-2aed-4944-992d-e0bd6ffd323b" providerId="ADAL" clId="{B7FB8CF8-C1F7-4485-B12F-C44802859CBE}" dt="2025-07-17T16:52:58.326" v="117" actId="931"/>
          <ac:picMkLst>
            <pc:docMk/>
            <pc:sldMk cId="809678112" sldId="313"/>
            <ac:picMk id="11" creationId="{AD94B23F-E3F4-7A2A-C0DE-35A3D9F86557}"/>
          </ac:picMkLst>
        </pc:picChg>
      </pc:sldChg>
      <pc:sldChg chg="del">
        <pc:chgData name="Draper-Orr, Robert (Staff Comisiwn y Senedd | Senedd Commission Staff)" userId="7eadc98c-2aed-4944-992d-e0bd6ffd323b" providerId="ADAL" clId="{B7FB8CF8-C1F7-4485-B12F-C44802859CBE}" dt="2025-07-17T14:52:34.988" v="0" actId="2696"/>
        <pc:sldMkLst>
          <pc:docMk/>
          <pc:sldMk cId="1792988299" sldId="314"/>
        </pc:sldMkLst>
      </pc:sldChg>
      <pc:sldChg chg="del">
        <pc:chgData name="Draper-Orr, Robert (Staff Comisiwn y Senedd | Senedd Commission Staff)" userId="7eadc98c-2aed-4944-992d-e0bd6ffd323b" providerId="ADAL" clId="{B7FB8CF8-C1F7-4485-B12F-C44802859CBE}" dt="2025-07-17T14:52:34.988" v="0" actId="2696"/>
        <pc:sldMkLst>
          <pc:docMk/>
          <pc:sldMk cId="1522055841" sldId="315"/>
        </pc:sldMkLst>
      </pc:sldChg>
      <pc:sldChg chg="del">
        <pc:chgData name="Draper-Orr, Robert (Staff Comisiwn y Senedd | Senedd Commission Staff)" userId="7eadc98c-2aed-4944-992d-e0bd6ffd323b" providerId="ADAL" clId="{B7FB8CF8-C1F7-4485-B12F-C44802859CBE}" dt="2025-07-17T14:58:31.001" v="3" actId="2696"/>
        <pc:sldMkLst>
          <pc:docMk/>
          <pc:sldMk cId="1172903020" sldId="316"/>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C834D3-CF5C-4B8E-AFCB-0F4FD92CFFF4}"/>
              </a:ext>
            </a:extLst>
          </p:cNvPr>
          <p:cNvPicPr>
            <a:picLocks noChangeAspect="1"/>
          </p:cNvPicPr>
          <p:nvPr/>
        </p:nvPicPr>
        <p:blipFill>
          <a:blip r:embed="rId2"/>
          <a:srcRect/>
          <a:stretch/>
        </p:blipFill>
        <p:spPr>
          <a:xfrm>
            <a:off x="490743" y="8424000"/>
            <a:ext cx="2244712" cy="360000"/>
          </a:xfrm>
          <a:prstGeom prst="rect">
            <a:avLst/>
          </a:prstGeom>
        </p:spPr>
      </p:pic>
      <p:sp>
        <p:nvSpPr>
          <p:cNvPr id="7" name="Header Placeholder 3">
            <a:extLst>
              <a:ext uri="{FF2B5EF4-FFF2-40B4-BE49-F238E27FC236}">
                <a16:creationId xmlns:a16="http://schemas.microsoft.com/office/drawing/2014/main" id="{F75B7D76-B2CE-493A-83C2-72083588B7ED}"/>
              </a:ext>
            </a:extLst>
          </p:cNvPr>
          <p:cNvSpPr>
            <a:spLocks noGrp="1"/>
          </p:cNvSpPr>
          <p:nvPr>
            <p:ph type="hdr" sz="quarter"/>
          </p:nvPr>
        </p:nvSpPr>
        <p:spPr>
          <a:xfrm>
            <a:off x="3886200" y="0"/>
            <a:ext cx="2971800" cy="358412"/>
          </a:xfrm>
          <a:prstGeom prst="rect">
            <a:avLst/>
          </a:prstGeom>
        </p:spPr>
        <p:txBody>
          <a:bodyPr vert="horz" lIns="0" tIns="0" rIns="0" bIns="0" rtlCol="0" anchor="ctr" anchorCtr="0"/>
          <a:lstStyle>
            <a:lvl1pPr algn="l">
              <a:defRPr sz="1200"/>
            </a:lvl1pPr>
          </a:lstStyle>
          <a:p>
            <a:endParaRPr lang="en-GB" sz="1000"/>
          </a:p>
        </p:txBody>
      </p:sp>
      <p:sp>
        <p:nvSpPr>
          <p:cNvPr id="8" name="Footer Placeholder 4">
            <a:extLst>
              <a:ext uri="{FF2B5EF4-FFF2-40B4-BE49-F238E27FC236}">
                <a16:creationId xmlns:a16="http://schemas.microsoft.com/office/drawing/2014/main" id="{2617319E-9A50-4F59-A473-239DD03B3576}"/>
              </a:ext>
            </a:extLst>
          </p:cNvPr>
          <p:cNvSpPr>
            <a:spLocks noGrp="1"/>
          </p:cNvSpPr>
          <p:nvPr>
            <p:ph type="ftr" sz="quarter" idx="2"/>
          </p:nvPr>
        </p:nvSpPr>
        <p:spPr>
          <a:xfrm>
            <a:off x="3874674" y="8424001"/>
            <a:ext cx="2971800" cy="360000"/>
          </a:xfrm>
          <a:prstGeom prst="rect">
            <a:avLst/>
          </a:prstGeom>
        </p:spPr>
        <p:txBody>
          <a:bodyPr vert="horz" lIns="0" tIns="0" rIns="0" bIns="0" rtlCol="0" anchor="ctr" anchorCtr="0"/>
          <a:lstStyle>
            <a:lvl1pPr algn="l">
              <a:defRPr sz="1200"/>
            </a:lvl1pPr>
          </a:lstStyle>
          <a:p>
            <a:endParaRPr lang="en-GB" sz="1000"/>
          </a:p>
        </p:txBody>
      </p:sp>
      <p:sp>
        <p:nvSpPr>
          <p:cNvPr id="9" name="Date Placeholder 6">
            <a:extLst>
              <a:ext uri="{FF2B5EF4-FFF2-40B4-BE49-F238E27FC236}">
                <a16:creationId xmlns:a16="http://schemas.microsoft.com/office/drawing/2014/main" id="{37B99DC2-E263-4D22-A5DE-A2126B57532A}"/>
              </a:ext>
            </a:extLst>
          </p:cNvPr>
          <p:cNvSpPr>
            <a:spLocks noGrp="1"/>
          </p:cNvSpPr>
          <p:nvPr>
            <p:ph type="dt" sz="quarter" idx="1"/>
          </p:nvPr>
        </p:nvSpPr>
        <p:spPr>
          <a:xfrm>
            <a:off x="490743" y="0"/>
            <a:ext cx="2971800" cy="358412"/>
          </a:xfrm>
          <a:prstGeom prst="rect">
            <a:avLst/>
          </a:prstGeom>
        </p:spPr>
        <p:txBody>
          <a:bodyPr vert="horz" lIns="0" tIns="0" rIns="0" bIns="0" rtlCol="0" anchor="ctr" anchorCtr="0"/>
          <a:lstStyle>
            <a:lvl1pPr algn="r">
              <a:defRPr sz="1200"/>
            </a:lvl1pPr>
          </a:lstStyle>
          <a:p>
            <a:pPr algn="l"/>
            <a:fld id="{F7729CC6-3222-453F-9641-29AFF42E35C8}" type="datetimeFigureOut">
              <a:rPr lang="en-GB" sz="1000" smtClean="0"/>
              <a:pPr algn="l"/>
              <a:t>18/07/2025</a:t>
            </a:fld>
            <a:endParaRPr lang="en-GB" sz="1000"/>
          </a:p>
        </p:txBody>
      </p:sp>
      <p:sp>
        <p:nvSpPr>
          <p:cNvPr id="10" name="Slide Number Placeholder 7">
            <a:extLst>
              <a:ext uri="{FF2B5EF4-FFF2-40B4-BE49-F238E27FC236}">
                <a16:creationId xmlns:a16="http://schemas.microsoft.com/office/drawing/2014/main" id="{C5205AFC-C9DE-4B65-AF99-FF7DF69A6D1C}"/>
              </a:ext>
            </a:extLst>
          </p:cNvPr>
          <p:cNvSpPr>
            <a:spLocks noGrp="1"/>
          </p:cNvSpPr>
          <p:nvPr>
            <p:ph type="sldNum" sz="quarter" idx="3"/>
          </p:nvPr>
        </p:nvSpPr>
        <p:spPr>
          <a:xfrm>
            <a:off x="2914056" y="8424001"/>
            <a:ext cx="782016" cy="360000"/>
          </a:xfrm>
          <a:prstGeom prst="rect">
            <a:avLst/>
          </a:prstGeom>
        </p:spPr>
        <p:txBody>
          <a:bodyPr vert="horz" lIns="0" tIns="0" rIns="0" bIns="0" rtlCol="0" anchor="ctr" anchorCtr="0"/>
          <a:lstStyle>
            <a:lvl1pPr algn="r">
              <a:defRPr sz="1200"/>
            </a:lvl1pPr>
          </a:lstStyle>
          <a:p>
            <a:pPr algn="ctr"/>
            <a:fld id="{EE7D6E7B-9A53-4928-B365-D5CBE4F8B956}" type="slidenum">
              <a:rPr lang="en-GB" sz="1000" smtClean="0"/>
              <a:pPr algn="ctr"/>
              <a:t>‹#›</a:t>
            </a:fld>
            <a:endParaRPr lang="en-GB" sz="1000"/>
          </a:p>
        </p:txBody>
      </p:sp>
    </p:spTree>
    <p:extLst>
      <p:ext uri="{BB962C8B-B14F-4D97-AF65-F5344CB8AC3E}">
        <p14:creationId xmlns:p14="http://schemas.microsoft.com/office/powerpoint/2010/main" val="2401945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0743" y="542925"/>
            <a:ext cx="5875867" cy="3305175"/>
          </a:xfrm>
          <a:prstGeom prst="rect">
            <a:avLst/>
          </a:prstGeom>
          <a:noFill/>
          <a:ln w="12700">
            <a:solidFill>
              <a:srgbClr val="F2F2F2"/>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490743" y="4162425"/>
            <a:ext cx="5875866"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0AF30255-1588-4E97-8708-42EB58F37E14}"/>
              </a:ext>
            </a:extLst>
          </p:cNvPr>
          <p:cNvPicPr>
            <a:picLocks noChangeAspect="1"/>
          </p:cNvPicPr>
          <p:nvPr/>
        </p:nvPicPr>
        <p:blipFill>
          <a:blip r:embed="rId2"/>
          <a:srcRect/>
          <a:stretch/>
        </p:blipFill>
        <p:spPr>
          <a:xfrm>
            <a:off x="490743" y="8424000"/>
            <a:ext cx="2244712" cy="360000"/>
          </a:xfrm>
          <a:prstGeom prst="rect">
            <a:avLst/>
          </a:prstGeom>
        </p:spPr>
      </p:pic>
      <p:sp>
        <p:nvSpPr>
          <p:cNvPr id="9" name="Header Placeholder 3">
            <a:extLst>
              <a:ext uri="{FF2B5EF4-FFF2-40B4-BE49-F238E27FC236}">
                <a16:creationId xmlns:a16="http://schemas.microsoft.com/office/drawing/2014/main" id="{B607F024-5E2D-4C2E-919E-9501CE2E0053}"/>
              </a:ext>
            </a:extLst>
          </p:cNvPr>
          <p:cNvSpPr>
            <a:spLocks noGrp="1"/>
          </p:cNvSpPr>
          <p:nvPr>
            <p:ph type="hdr" sz="quarter"/>
          </p:nvPr>
        </p:nvSpPr>
        <p:spPr>
          <a:xfrm>
            <a:off x="3886200" y="0"/>
            <a:ext cx="2480410" cy="358412"/>
          </a:xfrm>
          <a:prstGeom prst="rect">
            <a:avLst/>
          </a:prstGeom>
        </p:spPr>
        <p:txBody>
          <a:bodyPr vert="horz" lIns="0" tIns="0" rIns="0" bIns="0" rtlCol="0" anchor="ctr" anchorCtr="0"/>
          <a:lstStyle>
            <a:lvl1pPr algn="l">
              <a:defRPr sz="1000"/>
            </a:lvl1pPr>
          </a:lstStyle>
          <a:p>
            <a:endParaRPr lang="en-GB" sz="1000"/>
          </a:p>
        </p:txBody>
      </p:sp>
      <p:sp>
        <p:nvSpPr>
          <p:cNvPr id="10" name="Footer Placeholder 4">
            <a:extLst>
              <a:ext uri="{FF2B5EF4-FFF2-40B4-BE49-F238E27FC236}">
                <a16:creationId xmlns:a16="http://schemas.microsoft.com/office/drawing/2014/main" id="{0ABB0489-2669-47AF-8E76-A1ECBDF30D92}"/>
              </a:ext>
            </a:extLst>
          </p:cNvPr>
          <p:cNvSpPr>
            <a:spLocks noGrp="1"/>
          </p:cNvSpPr>
          <p:nvPr>
            <p:ph type="ftr" sz="quarter" idx="4"/>
          </p:nvPr>
        </p:nvSpPr>
        <p:spPr>
          <a:xfrm>
            <a:off x="3874674" y="8424001"/>
            <a:ext cx="2491935" cy="360000"/>
          </a:xfrm>
          <a:prstGeom prst="rect">
            <a:avLst/>
          </a:prstGeom>
        </p:spPr>
        <p:txBody>
          <a:bodyPr vert="horz" lIns="0" tIns="0" rIns="0" bIns="0" rtlCol="0" anchor="ctr" anchorCtr="0"/>
          <a:lstStyle>
            <a:lvl1pPr algn="l">
              <a:defRPr sz="1000"/>
            </a:lvl1pPr>
          </a:lstStyle>
          <a:p>
            <a:endParaRPr lang="en-GB" sz="1000"/>
          </a:p>
        </p:txBody>
      </p:sp>
      <p:sp>
        <p:nvSpPr>
          <p:cNvPr id="11" name="Date Placeholder 6">
            <a:extLst>
              <a:ext uri="{FF2B5EF4-FFF2-40B4-BE49-F238E27FC236}">
                <a16:creationId xmlns:a16="http://schemas.microsoft.com/office/drawing/2014/main" id="{58390AD1-EF4C-4E72-99B6-A6CA0191EA5A}"/>
              </a:ext>
            </a:extLst>
          </p:cNvPr>
          <p:cNvSpPr>
            <a:spLocks noGrp="1"/>
          </p:cNvSpPr>
          <p:nvPr>
            <p:ph type="dt" sz="quarter" idx="1"/>
          </p:nvPr>
        </p:nvSpPr>
        <p:spPr>
          <a:xfrm>
            <a:off x="490743" y="0"/>
            <a:ext cx="2971800" cy="358412"/>
          </a:xfrm>
          <a:prstGeom prst="rect">
            <a:avLst/>
          </a:prstGeom>
        </p:spPr>
        <p:txBody>
          <a:bodyPr vert="horz" lIns="0" tIns="0" rIns="0" bIns="0" rtlCol="0" anchor="ctr" anchorCtr="0"/>
          <a:lstStyle>
            <a:lvl1pPr algn="r">
              <a:defRPr sz="1000"/>
            </a:lvl1pPr>
          </a:lstStyle>
          <a:p>
            <a:pPr algn="l"/>
            <a:fld id="{F7729CC6-3222-453F-9641-29AFF42E35C8}" type="datetimeFigureOut">
              <a:rPr lang="en-GB" smtClean="0"/>
              <a:pPr algn="l"/>
              <a:t>18/07/2025</a:t>
            </a:fld>
            <a:endParaRPr lang="en-GB" sz="1000"/>
          </a:p>
        </p:txBody>
      </p:sp>
      <p:sp>
        <p:nvSpPr>
          <p:cNvPr id="12" name="Slide Number Placeholder 7">
            <a:extLst>
              <a:ext uri="{FF2B5EF4-FFF2-40B4-BE49-F238E27FC236}">
                <a16:creationId xmlns:a16="http://schemas.microsoft.com/office/drawing/2014/main" id="{8DEA85E8-9456-4DAD-A75A-8F1E5536E787}"/>
              </a:ext>
            </a:extLst>
          </p:cNvPr>
          <p:cNvSpPr>
            <a:spLocks noGrp="1"/>
          </p:cNvSpPr>
          <p:nvPr>
            <p:ph type="sldNum" sz="quarter" idx="5"/>
          </p:nvPr>
        </p:nvSpPr>
        <p:spPr>
          <a:xfrm>
            <a:off x="2914056" y="8424001"/>
            <a:ext cx="782016" cy="360000"/>
          </a:xfrm>
          <a:prstGeom prst="rect">
            <a:avLst/>
          </a:prstGeom>
        </p:spPr>
        <p:txBody>
          <a:bodyPr vert="horz" lIns="0" tIns="0" rIns="0" bIns="0" rtlCol="0" anchor="ctr" anchorCtr="0"/>
          <a:lstStyle>
            <a:lvl1pPr algn="r">
              <a:defRPr sz="1000"/>
            </a:lvl1pPr>
          </a:lstStyle>
          <a:p>
            <a:pPr algn="ctr"/>
            <a:fld id="{EE7D6E7B-9A53-4928-B365-D5CBE4F8B956}" type="slidenum">
              <a:rPr lang="en-GB" smtClean="0"/>
              <a:pPr algn="ctr"/>
              <a:t>‹#›</a:t>
            </a:fld>
            <a:endParaRPr lang="en-GB" sz="1000"/>
          </a:p>
        </p:txBody>
      </p:sp>
    </p:spTree>
    <p:extLst>
      <p:ext uri="{BB962C8B-B14F-4D97-AF65-F5344CB8AC3E}">
        <p14:creationId xmlns:p14="http://schemas.microsoft.com/office/powerpoint/2010/main" val="83306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542925"/>
            <a:ext cx="5875337" cy="33051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lgn="ctr"/>
            <a:fld id="{EE7D6E7B-9A53-4928-B365-D5CBE4F8B956}" type="slidenum">
              <a:rPr lang="en-GB" smtClean="0"/>
              <a:pPr algn="ctr"/>
              <a:t>3</a:t>
            </a:fld>
            <a:endParaRPr lang="en-GB" sz="1000"/>
          </a:p>
        </p:txBody>
      </p:sp>
    </p:spTree>
    <p:extLst>
      <p:ext uri="{BB962C8B-B14F-4D97-AF65-F5344CB8AC3E}">
        <p14:creationId xmlns:p14="http://schemas.microsoft.com/office/powerpoint/2010/main" val="380666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78F10E-477F-4E06-B32F-796ECEFC808F}"/>
              </a:ext>
            </a:extLst>
          </p:cNvPr>
          <p:cNvSpPr/>
          <p:nvPr userDrawn="1"/>
        </p:nvSpPr>
        <p:spPr>
          <a:xfrm>
            <a:off x="366339" y="3429000"/>
            <a:ext cx="5369300"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 name="Title 1">
            <a:extLst>
              <a:ext uri="{FF2B5EF4-FFF2-40B4-BE49-F238E27FC236}">
                <a16:creationId xmlns:a16="http://schemas.microsoft.com/office/drawing/2014/main" id="{B684D9F6-E217-4F5D-9868-F62FCFF69490}"/>
              </a:ext>
            </a:extLst>
          </p:cNvPr>
          <p:cNvSpPr>
            <a:spLocks noGrp="1"/>
          </p:cNvSpPr>
          <p:nvPr>
            <p:ph type="title" hasCustomPrompt="1"/>
          </p:nvPr>
        </p:nvSpPr>
        <p:spPr>
          <a:xfrm>
            <a:off x="371475" y="348436"/>
            <a:ext cx="5364164" cy="3080564"/>
          </a:xfrm>
          <a:prstGeom prst="rect">
            <a:avLst/>
          </a:prstGeom>
        </p:spPr>
        <p:txBody>
          <a:bodyPr lIns="0" tIns="0" rIns="0" bIns="180000" anchor="b" anchorCtr="0"/>
          <a:lstStyle>
            <a:lvl1pPr>
              <a:lnSpc>
                <a:spcPct val="110000"/>
              </a:lnSpc>
              <a:spcBef>
                <a:spcPts val="1200"/>
              </a:spcBef>
              <a:spcAft>
                <a:spcPts val="1200"/>
              </a:spcAft>
              <a:defRPr>
                <a:solidFill>
                  <a:srgbClr val="FFFFFF"/>
                </a:solidFill>
              </a:defRPr>
            </a:lvl1pPr>
          </a:lstStyle>
          <a:p>
            <a:r>
              <a:rPr lang="en-US" dirty="0"/>
              <a:t>Add title here</a:t>
            </a:r>
            <a:endParaRPr lang="en-GB" dirty="0"/>
          </a:p>
        </p:txBody>
      </p:sp>
      <p:sp>
        <p:nvSpPr>
          <p:cNvPr id="4" name="Text Placeholder 3">
            <a:extLst>
              <a:ext uri="{FF2B5EF4-FFF2-40B4-BE49-F238E27FC236}">
                <a16:creationId xmlns:a16="http://schemas.microsoft.com/office/drawing/2014/main" id="{D890934C-7BFD-4CC9-AF13-61AD33B2338A}"/>
              </a:ext>
            </a:extLst>
          </p:cNvPr>
          <p:cNvSpPr>
            <a:spLocks noGrp="1"/>
          </p:cNvSpPr>
          <p:nvPr>
            <p:ph type="body" sz="quarter" idx="14" hasCustomPrompt="1"/>
          </p:nvPr>
        </p:nvSpPr>
        <p:spPr>
          <a:xfrm>
            <a:off x="371475" y="3464999"/>
            <a:ext cx="5364164" cy="2303975"/>
          </a:xfrm>
          <a:prstGeom prst="rect">
            <a:avLst/>
          </a:prstGeom>
        </p:spPr>
        <p:txBody>
          <a:bodyPr lIns="0" tIns="180000" rIns="0" bIns="0"/>
          <a:lstStyle>
            <a:lvl1pPr marL="0" indent="0" algn="l">
              <a:buNone/>
              <a:defRPr>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Add a sub-title here</a:t>
            </a:r>
          </a:p>
        </p:txBody>
      </p:sp>
      <p:sp>
        <p:nvSpPr>
          <p:cNvPr id="6" name="Picture Placeholder 9">
            <a:extLst>
              <a:ext uri="{FF2B5EF4-FFF2-40B4-BE49-F238E27FC236}">
                <a16:creationId xmlns:a16="http://schemas.microsoft.com/office/drawing/2014/main" id="{5ECAACA1-8623-428C-ACAF-740E1C8306C5}"/>
              </a:ext>
            </a:extLst>
          </p:cNvPr>
          <p:cNvSpPr>
            <a:spLocks noGrp="1"/>
          </p:cNvSpPr>
          <p:nvPr>
            <p:ph type="pic" sz="quarter" idx="10"/>
          </p:nvPr>
        </p:nvSpPr>
        <p:spPr>
          <a:xfrm>
            <a:off x="5688088"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noFill/>
        </p:spPr>
        <p:txBody>
          <a:bodyPr anchor="ctr"/>
          <a:lstStyle>
            <a:lvl1pPr algn="ctr">
              <a:buNone/>
              <a:defRPr/>
            </a:lvl1pPr>
          </a:lstStyle>
          <a:p>
            <a:endParaRPr lang="en-GB" dirty="0"/>
          </a:p>
        </p:txBody>
      </p:sp>
    </p:spTree>
    <p:extLst>
      <p:ext uri="{BB962C8B-B14F-4D97-AF65-F5344CB8AC3E}">
        <p14:creationId xmlns:p14="http://schemas.microsoft.com/office/powerpoint/2010/main" val="12024062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78F10E-477F-4E06-B32F-796ECEFC808F}"/>
              </a:ext>
            </a:extLst>
          </p:cNvPr>
          <p:cNvSpPr/>
          <p:nvPr userDrawn="1"/>
        </p:nvSpPr>
        <p:spPr>
          <a:xfrm>
            <a:off x="366339" y="3429000"/>
            <a:ext cx="5369300"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 name="Title 1">
            <a:extLst>
              <a:ext uri="{FF2B5EF4-FFF2-40B4-BE49-F238E27FC236}">
                <a16:creationId xmlns:a16="http://schemas.microsoft.com/office/drawing/2014/main" id="{B684D9F6-E217-4F5D-9868-F62FCFF69490}"/>
              </a:ext>
            </a:extLst>
          </p:cNvPr>
          <p:cNvSpPr>
            <a:spLocks noGrp="1"/>
          </p:cNvSpPr>
          <p:nvPr>
            <p:ph type="title" hasCustomPrompt="1"/>
          </p:nvPr>
        </p:nvSpPr>
        <p:spPr>
          <a:xfrm>
            <a:off x="371475" y="348436"/>
            <a:ext cx="5364163" cy="3080564"/>
          </a:xfrm>
          <a:prstGeom prst="rect">
            <a:avLst/>
          </a:prstGeom>
        </p:spPr>
        <p:txBody>
          <a:bodyPr lIns="0" tIns="0" rIns="0" bIns="180000" anchor="b" anchorCtr="0"/>
          <a:lstStyle>
            <a:lvl1pPr>
              <a:lnSpc>
                <a:spcPct val="110000"/>
              </a:lnSpc>
              <a:spcBef>
                <a:spcPts val="1200"/>
              </a:spcBef>
              <a:spcAft>
                <a:spcPts val="1200"/>
              </a:spcAft>
              <a:defRPr>
                <a:solidFill>
                  <a:srgbClr val="C90774"/>
                </a:solidFill>
              </a:defRPr>
            </a:lvl1pPr>
          </a:lstStyle>
          <a:p>
            <a:r>
              <a:rPr lang="en-US" dirty="0"/>
              <a:t>Add title here</a:t>
            </a:r>
            <a:endParaRPr lang="en-GB" dirty="0"/>
          </a:p>
        </p:txBody>
      </p:sp>
      <p:sp>
        <p:nvSpPr>
          <p:cNvPr id="4" name="Text Placeholder 3">
            <a:extLst>
              <a:ext uri="{FF2B5EF4-FFF2-40B4-BE49-F238E27FC236}">
                <a16:creationId xmlns:a16="http://schemas.microsoft.com/office/drawing/2014/main" id="{D890934C-7BFD-4CC9-AF13-61AD33B2338A}"/>
              </a:ext>
            </a:extLst>
          </p:cNvPr>
          <p:cNvSpPr>
            <a:spLocks noGrp="1"/>
          </p:cNvSpPr>
          <p:nvPr>
            <p:ph type="body" sz="quarter" idx="14" hasCustomPrompt="1"/>
          </p:nvPr>
        </p:nvSpPr>
        <p:spPr>
          <a:xfrm>
            <a:off x="371474" y="3464999"/>
            <a:ext cx="5364957" cy="2303975"/>
          </a:xfrm>
          <a:prstGeom prst="rect">
            <a:avLst/>
          </a:prstGeom>
        </p:spPr>
        <p:txBody>
          <a:bodyPr lIns="0" tIns="180000" rIns="0" bIns="0"/>
          <a:lstStyle>
            <a:lvl1pPr marL="0" indent="0" algn="l">
              <a:buNone/>
              <a:defRPr>
                <a:solidFill>
                  <a:srgbClr val="2D2D2C"/>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Add a sub-title here</a:t>
            </a:r>
          </a:p>
        </p:txBody>
      </p:sp>
      <p:sp>
        <p:nvSpPr>
          <p:cNvPr id="6" name="Picture Placeholder 9">
            <a:extLst>
              <a:ext uri="{FF2B5EF4-FFF2-40B4-BE49-F238E27FC236}">
                <a16:creationId xmlns:a16="http://schemas.microsoft.com/office/drawing/2014/main" id="{5ECAACA1-8623-428C-ACAF-740E1C8306C5}"/>
              </a:ext>
            </a:extLst>
          </p:cNvPr>
          <p:cNvSpPr>
            <a:spLocks noGrp="1"/>
          </p:cNvSpPr>
          <p:nvPr>
            <p:ph type="pic" sz="quarter" idx="10"/>
          </p:nvPr>
        </p:nvSpPr>
        <p:spPr>
          <a:xfrm>
            <a:off x="5688088"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noFill/>
        </p:spPr>
        <p:txBody>
          <a:bodyPr anchor="ctr"/>
          <a:lstStyle>
            <a:lvl1pPr algn="ctr">
              <a:buNone/>
              <a:defRPr/>
            </a:lvl1pPr>
          </a:lstStyle>
          <a:p>
            <a:endParaRPr lang="en-GB" dirty="0"/>
          </a:p>
        </p:txBody>
      </p:sp>
    </p:spTree>
    <p:extLst>
      <p:ext uri="{BB962C8B-B14F-4D97-AF65-F5344CB8AC3E}">
        <p14:creationId xmlns:p14="http://schemas.microsoft.com/office/powerpoint/2010/main" val="188986916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llustr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78F10E-477F-4E06-B32F-796ECEFC808F}"/>
              </a:ext>
            </a:extLst>
          </p:cNvPr>
          <p:cNvSpPr/>
          <p:nvPr userDrawn="1"/>
        </p:nvSpPr>
        <p:spPr>
          <a:xfrm>
            <a:off x="366339" y="3429000"/>
            <a:ext cx="5369300"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 name="Title 1">
            <a:extLst>
              <a:ext uri="{FF2B5EF4-FFF2-40B4-BE49-F238E27FC236}">
                <a16:creationId xmlns:a16="http://schemas.microsoft.com/office/drawing/2014/main" id="{B684D9F6-E217-4F5D-9868-F62FCFF69490}"/>
              </a:ext>
            </a:extLst>
          </p:cNvPr>
          <p:cNvSpPr>
            <a:spLocks noGrp="1"/>
          </p:cNvSpPr>
          <p:nvPr>
            <p:ph type="title" hasCustomPrompt="1"/>
          </p:nvPr>
        </p:nvSpPr>
        <p:spPr>
          <a:xfrm>
            <a:off x="371475" y="348436"/>
            <a:ext cx="5364163" cy="3080564"/>
          </a:xfrm>
          <a:prstGeom prst="rect">
            <a:avLst/>
          </a:prstGeom>
        </p:spPr>
        <p:txBody>
          <a:bodyPr lIns="0" tIns="0" rIns="0" bIns="180000" anchor="b" anchorCtr="0"/>
          <a:lstStyle>
            <a:lvl1pPr>
              <a:lnSpc>
                <a:spcPct val="110000"/>
              </a:lnSpc>
              <a:spcBef>
                <a:spcPts val="1200"/>
              </a:spcBef>
              <a:spcAft>
                <a:spcPts val="1200"/>
              </a:spcAft>
              <a:defRPr>
                <a:solidFill>
                  <a:srgbClr val="C90774"/>
                </a:solidFill>
              </a:defRPr>
            </a:lvl1pPr>
          </a:lstStyle>
          <a:p>
            <a:r>
              <a:rPr lang="en-US" dirty="0"/>
              <a:t>Add title here</a:t>
            </a:r>
            <a:endParaRPr lang="en-GB" dirty="0"/>
          </a:p>
        </p:txBody>
      </p:sp>
      <p:sp>
        <p:nvSpPr>
          <p:cNvPr id="4" name="Text Placeholder 3">
            <a:extLst>
              <a:ext uri="{FF2B5EF4-FFF2-40B4-BE49-F238E27FC236}">
                <a16:creationId xmlns:a16="http://schemas.microsoft.com/office/drawing/2014/main" id="{D890934C-7BFD-4CC9-AF13-61AD33B2338A}"/>
              </a:ext>
            </a:extLst>
          </p:cNvPr>
          <p:cNvSpPr>
            <a:spLocks noGrp="1"/>
          </p:cNvSpPr>
          <p:nvPr>
            <p:ph type="body" sz="quarter" idx="14" hasCustomPrompt="1"/>
          </p:nvPr>
        </p:nvSpPr>
        <p:spPr>
          <a:xfrm>
            <a:off x="371475" y="3464999"/>
            <a:ext cx="5364164" cy="2303975"/>
          </a:xfrm>
          <a:prstGeom prst="rect">
            <a:avLst/>
          </a:prstGeom>
        </p:spPr>
        <p:txBody>
          <a:bodyPr lIns="0" tIns="180000" rIns="0" bIns="0"/>
          <a:lstStyle>
            <a:lvl1pPr marL="0" indent="0" algn="l">
              <a:buNone/>
              <a:defRPr>
                <a:solidFill>
                  <a:srgbClr val="2D2D2C"/>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Add a sub-title here</a:t>
            </a:r>
          </a:p>
        </p:txBody>
      </p:sp>
      <p:sp>
        <p:nvSpPr>
          <p:cNvPr id="6" name="Picture Placeholder 2">
            <a:extLst>
              <a:ext uri="{FF2B5EF4-FFF2-40B4-BE49-F238E27FC236}">
                <a16:creationId xmlns:a16="http://schemas.microsoft.com/office/drawing/2014/main" id="{628E9308-F9D6-41BC-AD9F-B7B5EF711E85}"/>
              </a:ext>
            </a:extLst>
          </p:cNvPr>
          <p:cNvSpPr>
            <a:spLocks noGrp="1"/>
          </p:cNvSpPr>
          <p:nvPr>
            <p:ph type="pic" sz="quarter" idx="13" hasCustomPrompt="1"/>
          </p:nvPr>
        </p:nvSpPr>
        <p:spPr>
          <a:xfrm>
            <a:off x="6959600" y="462660"/>
            <a:ext cx="4860925" cy="5932680"/>
          </a:xfrm>
          <a:prstGeom prst="rect">
            <a:avLst/>
          </a:prstGeom>
        </p:spPr>
        <p:txBody>
          <a:bodyPr anchor="ctr" anchorCtr="1"/>
          <a:lstStyle>
            <a:lvl1pPr marL="0" indent="0">
              <a:buNone/>
              <a:defRPr/>
            </a:lvl1pPr>
          </a:lstStyle>
          <a:p>
            <a:r>
              <a:rPr lang="en-GB" dirty="0"/>
              <a:t>Illustration</a:t>
            </a:r>
          </a:p>
        </p:txBody>
      </p:sp>
    </p:spTree>
    <p:extLst>
      <p:ext uri="{BB962C8B-B14F-4D97-AF65-F5344CB8AC3E}">
        <p14:creationId xmlns:p14="http://schemas.microsoft.com/office/powerpoint/2010/main" val="6287462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photo">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E33A667-DA26-4EA4-A68B-69A8DF4101EB}"/>
              </a:ext>
            </a:extLst>
          </p:cNvPr>
          <p:cNvSpPr>
            <a:spLocks noGrp="1"/>
          </p:cNvSpPr>
          <p:nvPr>
            <p:ph type="pic" sz="quarter" idx="10"/>
          </p:nvPr>
        </p:nvSpPr>
        <p:spPr>
          <a:xfrm>
            <a:off x="5688088"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noFill/>
        </p:spPr>
        <p:txBody>
          <a:bodyPr anchor="ctr"/>
          <a:lstStyle>
            <a:lvl1pPr algn="ctr">
              <a:buNone/>
              <a:defRPr/>
            </a:lvl1pPr>
          </a:lstStyle>
          <a:p>
            <a:endParaRPr lang="en-GB" dirty="0"/>
          </a:p>
        </p:txBody>
      </p:sp>
      <p:sp>
        <p:nvSpPr>
          <p:cNvPr id="2" name="Title 1">
            <a:extLst>
              <a:ext uri="{FF2B5EF4-FFF2-40B4-BE49-F238E27FC236}">
                <a16:creationId xmlns:a16="http://schemas.microsoft.com/office/drawing/2014/main" id="{D27E1B35-F4EC-48D6-8ED5-6C0963AFA5CD}"/>
              </a:ext>
            </a:extLst>
          </p:cNvPr>
          <p:cNvSpPr>
            <a:spLocks noGrp="1"/>
          </p:cNvSpPr>
          <p:nvPr>
            <p:ph type="title" hasCustomPrompt="1"/>
          </p:nvPr>
        </p:nvSpPr>
        <p:spPr>
          <a:xfrm>
            <a:off x="371475" y="333375"/>
            <a:ext cx="5364163" cy="1325563"/>
          </a:xfrm>
          <a:prstGeom prst="rect">
            <a:avLst/>
          </a:prstGeom>
        </p:spPr>
        <p:txBody>
          <a:bodyPr lIns="0" tIns="0" rIns="0" bIns="0" anchor="ctr" anchorCtr="0"/>
          <a:lstStyle>
            <a:lvl1pPr>
              <a:lnSpc>
                <a:spcPct val="110000"/>
              </a:lnSpc>
              <a:spcBef>
                <a:spcPts val="600"/>
              </a:spcBef>
              <a:spcAft>
                <a:spcPts val="600"/>
              </a:spcAft>
              <a:defRPr sz="3200">
                <a:solidFill>
                  <a:srgbClr val="C90774"/>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91190C93-BBA2-4020-A1B9-5BB97075F40C}"/>
              </a:ext>
            </a:extLst>
          </p:cNvPr>
          <p:cNvSpPr/>
          <p:nvPr userDrawn="1"/>
        </p:nvSpPr>
        <p:spPr>
          <a:xfrm>
            <a:off x="373856" y="1658938"/>
            <a:ext cx="5369300"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4" name="Text Placeholder 3">
            <a:extLst>
              <a:ext uri="{FF2B5EF4-FFF2-40B4-BE49-F238E27FC236}">
                <a16:creationId xmlns:a16="http://schemas.microsoft.com/office/drawing/2014/main" id="{0D5CB79F-A049-4E33-8E3A-0CC0D2F73540}"/>
              </a:ext>
            </a:extLst>
          </p:cNvPr>
          <p:cNvSpPr>
            <a:spLocks noGrp="1"/>
          </p:cNvSpPr>
          <p:nvPr>
            <p:ph type="body" sz="quarter" idx="11"/>
          </p:nvPr>
        </p:nvSpPr>
        <p:spPr>
          <a:xfrm>
            <a:off x="371475" y="1694938"/>
            <a:ext cx="5364163"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73287187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illustra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C4E3EA-41E2-49BF-8D27-44D85B3749AA}"/>
              </a:ext>
            </a:extLst>
          </p:cNvPr>
          <p:cNvSpPr>
            <a:spLocks noGrp="1"/>
          </p:cNvSpPr>
          <p:nvPr>
            <p:ph type="title" hasCustomPrompt="1"/>
          </p:nvPr>
        </p:nvSpPr>
        <p:spPr>
          <a:xfrm>
            <a:off x="371475" y="333375"/>
            <a:ext cx="5364163" cy="1325563"/>
          </a:xfrm>
          <a:prstGeom prst="rect">
            <a:avLst/>
          </a:prstGeom>
        </p:spPr>
        <p:txBody>
          <a:bodyPr lIns="0" tIns="0" rIns="0" bIns="0" anchor="ctr" anchorCtr="0"/>
          <a:lstStyle>
            <a:lvl1pPr>
              <a:lnSpc>
                <a:spcPct val="110000"/>
              </a:lnSpc>
              <a:spcBef>
                <a:spcPts val="600"/>
              </a:spcBef>
              <a:spcAft>
                <a:spcPts val="600"/>
              </a:spcAft>
              <a:defRPr sz="3200">
                <a:solidFill>
                  <a:srgbClr val="C90774"/>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CC4D05D0-BE5F-4FBD-9469-693AFCFD13D3}"/>
              </a:ext>
            </a:extLst>
          </p:cNvPr>
          <p:cNvSpPr/>
          <p:nvPr userDrawn="1"/>
        </p:nvSpPr>
        <p:spPr>
          <a:xfrm>
            <a:off x="373856" y="1658938"/>
            <a:ext cx="5369300"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8" name="Text Placeholder 3">
            <a:extLst>
              <a:ext uri="{FF2B5EF4-FFF2-40B4-BE49-F238E27FC236}">
                <a16:creationId xmlns:a16="http://schemas.microsoft.com/office/drawing/2014/main" id="{D9A26FB7-D8B3-47AF-96AD-F763540FD969}"/>
              </a:ext>
            </a:extLst>
          </p:cNvPr>
          <p:cNvSpPr>
            <a:spLocks noGrp="1"/>
          </p:cNvSpPr>
          <p:nvPr>
            <p:ph type="body" sz="quarter" idx="11"/>
          </p:nvPr>
        </p:nvSpPr>
        <p:spPr>
          <a:xfrm>
            <a:off x="371475" y="1694938"/>
            <a:ext cx="5364485"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9" name="Picture Placeholder 2">
            <a:extLst>
              <a:ext uri="{FF2B5EF4-FFF2-40B4-BE49-F238E27FC236}">
                <a16:creationId xmlns:a16="http://schemas.microsoft.com/office/drawing/2014/main" id="{4E14543D-E551-429C-9D1A-5576101B020A}"/>
              </a:ext>
            </a:extLst>
          </p:cNvPr>
          <p:cNvSpPr>
            <a:spLocks noGrp="1"/>
          </p:cNvSpPr>
          <p:nvPr>
            <p:ph type="pic" sz="quarter" idx="13" hasCustomPrompt="1"/>
          </p:nvPr>
        </p:nvSpPr>
        <p:spPr>
          <a:xfrm>
            <a:off x="6959600" y="462660"/>
            <a:ext cx="4860925" cy="5932680"/>
          </a:xfrm>
          <a:prstGeom prst="rect">
            <a:avLst/>
          </a:prstGeom>
        </p:spPr>
        <p:txBody>
          <a:bodyPr anchor="ctr" anchorCtr="1"/>
          <a:lstStyle>
            <a:lvl1pPr marL="0" indent="0">
              <a:buNone/>
              <a:defRPr/>
            </a:lvl1pPr>
          </a:lstStyle>
          <a:p>
            <a:r>
              <a:rPr lang="en-GB" dirty="0"/>
              <a:t>Illustration</a:t>
            </a:r>
          </a:p>
        </p:txBody>
      </p:sp>
    </p:spTree>
    <p:extLst>
      <p:ext uri="{BB962C8B-B14F-4D97-AF65-F5344CB8AC3E}">
        <p14:creationId xmlns:p14="http://schemas.microsoft.com/office/powerpoint/2010/main" val="28379251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sp>
        <p:nvSpPr>
          <p:cNvPr id="12" name="Chart Placeholder 3">
            <a:extLst>
              <a:ext uri="{FF2B5EF4-FFF2-40B4-BE49-F238E27FC236}">
                <a16:creationId xmlns:a16="http://schemas.microsoft.com/office/drawing/2014/main" id="{1000D758-7E1F-4604-B36C-13C2DCBC6C0A}"/>
              </a:ext>
            </a:extLst>
          </p:cNvPr>
          <p:cNvSpPr>
            <a:spLocks noGrp="1"/>
          </p:cNvSpPr>
          <p:nvPr>
            <p:ph type="chart" sz="quarter" idx="15"/>
          </p:nvPr>
        </p:nvSpPr>
        <p:spPr>
          <a:xfrm>
            <a:off x="6812051" y="711200"/>
            <a:ext cx="5006093" cy="5435600"/>
          </a:xfrm>
          <a:prstGeom prst="rect">
            <a:avLst/>
          </a:prstGeom>
        </p:spPr>
        <p:txBody>
          <a:bodyPr lIns="0" tIns="0" rIns="0" bIns="0" anchor="ctr" anchorCtr="0"/>
          <a:lstStyle>
            <a:lvl1pPr marL="0" indent="0" algn="ctr">
              <a:lnSpc>
                <a:spcPct val="100000"/>
              </a:lnSpc>
              <a:buNone/>
              <a:defRPr/>
            </a:lvl1pPr>
          </a:lstStyle>
          <a:p>
            <a:endParaRPr lang="en-GB"/>
          </a:p>
        </p:txBody>
      </p:sp>
      <p:sp>
        <p:nvSpPr>
          <p:cNvPr id="6" name="Title 1">
            <a:extLst>
              <a:ext uri="{FF2B5EF4-FFF2-40B4-BE49-F238E27FC236}">
                <a16:creationId xmlns:a16="http://schemas.microsoft.com/office/drawing/2014/main" id="{A93A869F-65EE-4072-99F4-B311A7F36A2F}"/>
              </a:ext>
            </a:extLst>
          </p:cNvPr>
          <p:cNvSpPr>
            <a:spLocks noGrp="1"/>
          </p:cNvSpPr>
          <p:nvPr>
            <p:ph type="title" hasCustomPrompt="1"/>
          </p:nvPr>
        </p:nvSpPr>
        <p:spPr>
          <a:xfrm>
            <a:off x="371475" y="333375"/>
            <a:ext cx="5364163" cy="1325563"/>
          </a:xfrm>
          <a:prstGeom prst="rect">
            <a:avLst/>
          </a:prstGeom>
        </p:spPr>
        <p:txBody>
          <a:bodyPr lIns="0" tIns="0" rIns="0" bIns="0" anchor="ctr" anchorCtr="0"/>
          <a:lstStyle>
            <a:lvl1pPr>
              <a:lnSpc>
                <a:spcPct val="110000"/>
              </a:lnSpc>
              <a:spcBef>
                <a:spcPts val="600"/>
              </a:spcBef>
              <a:spcAft>
                <a:spcPts val="600"/>
              </a:spcAft>
              <a:defRPr sz="3200">
                <a:solidFill>
                  <a:srgbClr val="C90774"/>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135B84C2-6FC4-4F3A-ACBF-A4EE0ABFC94C}"/>
              </a:ext>
            </a:extLst>
          </p:cNvPr>
          <p:cNvSpPr/>
          <p:nvPr userDrawn="1"/>
        </p:nvSpPr>
        <p:spPr>
          <a:xfrm>
            <a:off x="373856" y="1658938"/>
            <a:ext cx="5369300"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9" name="Text Placeholder 3">
            <a:extLst>
              <a:ext uri="{FF2B5EF4-FFF2-40B4-BE49-F238E27FC236}">
                <a16:creationId xmlns:a16="http://schemas.microsoft.com/office/drawing/2014/main" id="{D6FB1921-C2A6-4C43-B1BC-C030752831BF}"/>
              </a:ext>
            </a:extLst>
          </p:cNvPr>
          <p:cNvSpPr>
            <a:spLocks noGrp="1"/>
          </p:cNvSpPr>
          <p:nvPr>
            <p:ph type="body" sz="quarter" idx="11"/>
          </p:nvPr>
        </p:nvSpPr>
        <p:spPr>
          <a:xfrm>
            <a:off x="371475" y="1694938"/>
            <a:ext cx="5372100"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40939875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BE52AFB-BB3A-4776-9A3C-3971BF2818D2}"/>
              </a:ext>
            </a:extLst>
          </p:cNvPr>
          <p:cNvSpPr>
            <a:spLocks noGrp="1"/>
          </p:cNvSpPr>
          <p:nvPr>
            <p:ph type="title"/>
          </p:nvPr>
        </p:nvSpPr>
        <p:spPr>
          <a:xfrm>
            <a:off x="371475" y="1412875"/>
            <a:ext cx="5364163" cy="2737409"/>
          </a:xfrm>
          <a:prstGeom prst="rect">
            <a:avLst/>
          </a:prstGeom>
        </p:spPr>
        <p:txBody>
          <a:bodyPr lIns="0" tIns="0" rIns="0" bIns="180000" anchor="b" anchorCtr="0"/>
          <a:lstStyle>
            <a:lvl1pPr>
              <a:lnSpc>
                <a:spcPct val="110000"/>
              </a:lnSpc>
              <a:spcBef>
                <a:spcPts val="600"/>
              </a:spcBef>
              <a:spcAft>
                <a:spcPts val="600"/>
              </a:spcAft>
              <a:defRPr sz="3200">
                <a:solidFill>
                  <a:srgbClr val="2D2D2C"/>
                </a:solidFill>
              </a:defRPr>
            </a:lvl1pPr>
          </a:lstStyle>
          <a:p>
            <a:r>
              <a:rPr lang="en-US" dirty="0"/>
              <a:t>Click to edit Master title style</a:t>
            </a:r>
            <a:endParaRPr lang="en-GB" dirty="0"/>
          </a:p>
        </p:txBody>
      </p:sp>
      <p:pic>
        <p:nvPicPr>
          <p:cNvPr id="13" name="Picture 12">
            <a:extLst>
              <a:ext uri="{FF2B5EF4-FFF2-40B4-BE49-F238E27FC236}">
                <a16:creationId xmlns:a16="http://schemas.microsoft.com/office/drawing/2014/main" id="{F1F81ACA-8D9C-4D6C-9643-8164AAAE9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1475" y="333375"/>
            <a:ext cx="1158752" cy="900000"/>
          </a:xfrm>
          <a:prstGeom prst="rect">
            <a:avLst/>
          </a:prstGeom>
        </p:spPr>
      </p:pic>
      <p:sp>
        <p:nvSpPr>
          <p:cNvPr id="14" name="Rectangle 13">
            <a:extLst>
              <a:ext uri="{FF2B5EF4-FFF2-40B4-BE49-F238E27FC236}">
                <a16:creationId xmlns:a16="http://schemas.microsoft.com/office/drawing/2014/main" id="{2BACE891-935B-4A88-8A55-FE866F1059A8}"/>
              </a:ext>
            </a:extLst>
          </p:cNvPr>
          <p:cNvSpPr/>
          <p:nvPr userDrawn="1"/>
        </p:nvSpPr>
        <p:spPr>
          <a:xfrm>
            <a:off x="371475" y="4150284"/>
            <a:ext cx="5369300"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15" name="Text Placeholder 3">
            <a:extLst>
              <a:ext uri="{FF2B5EF4-FFF2-40B4-BE49-F238E27FC236}">
                <a16:creationId xmlns:a16="http://schemas.microsoft.com/office/drawing/2014/main" id="{4ADBC969-18AC-44DF-81DF-AA502202F7C3}"/>
              </a:ext>
            </a:extLst>
          </p:cNvPr>
          <p:cNvSpPr>
            <a:spLocks noGrp="1"/>
          </p:cNvSpPr>
          <p:nvPr>
            <p:ph type="body" sz="quarter" idx="11" hasCustomPrompt="1"/>
          </p:nvPr>
        </p:nvSpPr>
        <p:spPr>
          <a:xfrm>
            <a:off x="371475" y="4186284"/>
            <a:ext cx="5372100" cy="1582691"/>
          </a:xfrm>
          <a:prstGeom prst="rect">
            <a:avLst/>
          </a:prstGeom>
        </p:spPr>
        <p:txBody>
          <a:bodyPr lIns="0" tIns="180000" rIns="0" bIns="0" anchor="t"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Add a name here</a:t>
            </a:r>
          </a:p>
        </p:txBody>
      </p:sp>
      <p:sp>
        <p:nvSpPr>
          <p:cNvPr id="8" name="Picture Placeholder 9">
            <a:extLst>
              <a:ext uri="{FF2B5EF4-FFF2-40B4-BE49-F238E27FC236}">
                <a16:creationId xmlns:a16="http://schemas.microsoft.com/office/drawing/2014/main" id="{97211B0E-01CE-4AA7-AB11-4A49C45D6B79}"/>
              </a:ext>
            </a:extLst>
          </p:cNvPr>
          <p:cNvSpPr>
            <a:spLocks noGrp="1"/>
          </p:cNvSpPr>
          <p:nvPr>
            <p:ph type="pic" sz="quarter" idx="10"/>
          </p:nvPr>
        </p:nvSpPr>
        <p:spPr>
          <a:xfrm>
            <a:off x="5688088"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noFill/>
        </p:spPr>
        <p:txBody>
          <a:bodyPr anchor="ctr"/>
          <a:lstStyle>
            <a:lvl1pPr algn="ctr">
              <a:buNone/>
              <a:defRPr/>
            </a:lvl1pPr>
          </a:lstStyle>
          <a:p>
            <a:endParaRPr lang="en-GB" dirty="0"/>
          </a:p>
        </p:txBody>
      </p:sp>
    </p:spTree>
    <p:extLst>
      <p:ext uri="{BB962C8B-B14F-4D97-AF65-F5344CB8AC3E}">
        <p14:creationId xmlns:p14="http://schemas.microsoft.com/office/powerpoint/2010/main" val="2577678875"/>
      </p:ext>
    </p:extLst>
  </p:cSld>
  <p:clrMapOvr>
    <a:masterClrMapping/>
  </p:clrMapOvr>
  <p:extLst>
    <p:ext uri="{DCECCB84-F9BA-43D5-87BE-67443E8EF086}">
      <p15:sldGuideLst xmlns:p15="http://schemas.microsoft.com/office/powerpoint/2012/main">
        <p15:guide id="2" orient="horz" pos="89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80507-8EA6-4F65-B3BE-44851B2537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497" y="5049094"/>
            <a:ext cx="288000" cy="288000"/>
          </a:xfrm>
          <a:prstGeom prst="rect">
            <a:avLst/>
          </a:prstGeom>
        </p:spPr>
      </p:pic>
      <p:pic>
        <p:nvPicPr>
          <p:cNvPr id="7" name="Picture 6">
            <a:extLst>
              <a:ext uri="{FF2B5EF4-FFF2-40B4-BE49-F238E27FC236}">
                <a16:creationId xmlns:a16="http://schemas.microsoft.com/office/drawing/2014/main" id="{1DE2C2A3-F743-4688-9279-5976F41D8AE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78497" y="4617216"/>
            <a:ext cx="288000" cy="288000"/>
          </a:xfrm>
          <a:prstGeom prst="rect">
            <a:avLst/>
          </a:prstGeom>
        </p:spPr>
      </p:pic>
      <p:pic>
        <p:nvPicPr>
          <p:cNvPr id="9" name="Picture 8">
            <a:extLst>
              <a:ext uri="{FF2B5EF4-FFF2-40B4-BE49-F238E27FC236}">
                <a16:creationId xmlns:a16="http://schemas.microsoft.com/office/drawing/2014/main" id="{FC35C973-0EDD-4563-ADED-61E1605C618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71474" y="3756059"/>
            <a:ext cx="288000" cy="288000"/>
          </a:xfrm>
          <a:prstGeom prst="rect">
            <a:avLst/>
          </a:prstGeom>
        </p:spPr>
      </p:pic>
      <p:pic>
        <p:nvPicPr>
          <p:cNvPr id="12" name="Picture 11">
            <a:extLst>
              <a:ext uri="{FF2B5EF4-FFF2-40B4-BE49-F238E27FC236}">
                <a16:creationId xmlns:a16="http://schemas.microsoft.com/office/drawing/2014/main" id="{BF922E58-9492-47F8-B2AF-4C549CE5C17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71475" y="2888281"/>
            <a:ext cx="288000" cy="288000"/>
          </a:xfrm>
          <a:prstGeom prst="rect">
            <a:avLst/>
          </a:prstGeom>
        </p:spPr>
      </p:pic>
      <p:pic>
        <p:nvPicPr>
          <p:cNvPr id="14" name="Picture 13">
            <a:extLst>
              <a:ext uri="{FF2B5EF4-FFF2-40B4-BE49-F238E27FC236}">
                <a16:creationId xmlns:a16="http://schemas.microsoft.com/office/drawing/2014/main" id="{E350CB45-E615-477B-8449-A9EC2F0C618D}"/>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78497" y="5480975"/>
            <a:ext cx="288000" cy="288000"/>
          </a:xfrm>
          <a:prstGeom prst="rect">
            <a:avLst/>
          </a:prstGeom>
        </p:spPr>
      </p:pic>
      <p:pic>
        <p:nvPicPr>
          <p:cNvPr id="16" name="Picture 15">
            <a:extLst>
              <a:ext uri="{FF2B5EF4-FFF2-40B4-BE49-F238E27FC236}">
                <a16:creationId xmlns:a16="http://schemas.microsoft.com/office/drawing/2014/main" id="{3FA0B48F-9216-4DB8-9A4B-CF9B427D4BD6}"/>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71474" y="4185335"/>
            <a:ext cx="288000" cy="288000"/>
          </a:xfrm>
          <a:prstGeom prst="rect">
            <a:avLst/>
          </a:prstGeom>
        </p:spPr>
      </p:pic>
      <p:sp>
        <p:nvSpPr>
          <p:cNvPr id="22" name="Text Placeholder 21">
            <a:extLst>
              <a:ext uri="{FF2B5EF4-FFF2-40B4-BE49-F238E27FC236}">
                <a16:creationId xmlns:a16="http://schemas.microsoft.com/office/drawing/2014/main" id="{661E39BE-B751-41CB-A455-B5BA74131D0C}"/>
              </a:ext>
            </a:extLst>
          </p:cNvPr>
          <p:cNvSpPr>
            <a:spLocks noGrp="1"/>
          </p:cNvSpPr>
          <p:nvPr>
            <p:ph type="body" sz="quarter" idx="13" hasCustomPrompt="1"/>
          </p:nvPr>
        </p:nvSpPr>
        <p:spPr>
          <a:xfrm>
            <a:off x="659475" y="2889704"/>
            <a:ext cx="5493675" cy="287997"/>
          </a:xfrm>
          <a:prstGeom prst="rect">
            <a:avLst/>
          </a:prstGeom>
        </p:spPr>
        <p:txBody>
          <a:bodyPr lIns="108000" tIns="0" rIns="0" bIns="0" anchor="ctr" anchorCtr="0"/>
          <a:lstStyle>
            <a:lvl1pPr marL="0" indent="0">
              <a:lnSpc>
                <a:spcPct val="110000"/>
              </a:lnSpc>
              <a:spcBef>
                <a:spcPts val="600"/>
              </a:spcBef>
              <a:spcAft>
                <a:spcPts val="600"/>
              </a:spcAft>
              <a:buNone/>
              <a:defRPr sz="1400"/>
            </a:lvl1pPr>
            <a:lvl2pPr marL="0" indent="0">
              <a:lnSpc>
                <a:spcPct val="110000"/>
              </a:lnSpc>
              <a:spcBef>
                <a:spcPts val="600"/>
              </a:spcBef>
              <a:spcAft>
                <a:spcPts val="600"/>
              </a:spcAft>
              <a:buNone/>
              <a:defRPr sz="1400"/>
            </a:lvl2pPr>
            <a:lvl3pPr marL="0" indent="0">
              <a:lnSpc>
                <a:spcPct val="110000"/>
              </a:lnSpc>
              <a:spcBef>
                <a:spcPts val="600"/>
              </a:spcBef>
              <a:spcAft>
                <a:spcPts val="600"/>
              </a:spcAft>
              <a:buNone/>
              <a:defRPr sz="1400"/>
            </a:lvl3pPr>
            <a:lvl4pPr marL="0" indent="0">
              <a:lnSpc>
                <a:spcPct val="110000"/>
              </a:lnSpc>
              <a:spcBef>
                <a:spcPts val="600"/>
              </a:spcBef>
              <a:spcAft>
                <a:spcPts val="600"/>
              </a:spcAft>
              <a:buNone/>
              <a:defRPr sz="1400"/>
            </a:lvl4pPr>
            <a:lvl5pPr marL="0" indent="0">
              <a:lnSpc>
                <a:spcPct val="110000"/>
              </a:lnSpc>
              <a:spcBef>
                <a:spcPts val="600"/>
              </a:spcBef>
              <a:spcAft>
                <a:spcPts val="600"/>
              </a:spcAft>
              <a:buNone/>
              <a:defRPr sz="1400"/>
            </a:lvl5pPr>
          </a:lstStyle>
          <a:p>
            <a:pPr lvl="0"/>
            <a:r>
              <a:rPr lang="en-US"/>
              <a:t>Click to add a phone number</a:t>
            </a:r>
            <a:endParaRPr lang="en-GB"/>
          </a:p>
        </p:txBody>
      </p:sp>
      <p:sp>
        <p:nvSpPr>
          <p:cNvPr id="26" name="Text Placeholder 21">
            <a:extLst>
              <a:ext uri="{FF2B5EF4-FFF2-40B4-BE49-F238E27FC236}">
                <a16:creationId xmlns:a16="http://schemas.microsoft.com/office/drawing/2014/main" id="{D78D5D33-0011-4638-B5AB-57D6BB568ECC}"/>
              </a:ext>
            </a:extLst>
          </p:cNvPr>
          <p:cNvSpPr>
            <a:spLocks noGrp="1"/>
          </p:cNvSpPr>
          <p:nvPr>
            <p:ph type="body" sz="quarter" idx="14" hasCustomPrompt="1"/>
          </p:nvPr>
        </p:nvSpPr>
        <p:spPr>
          <a:xfrm>
            <a:off x="659474" y="3324184"/>
            <a:ext cx="5493675" cy="287997"/>
          </a:xfrm>
          <a:prstGeom prst="rect">
            <a:avLst/>
          </a:prstGeom>
        </p:spPr>
        <p:txBody>
          <a:bodyPr lIns="108000" tIns="0" rIns="0" bIns="0" anchor="ctr" anchorCtr="0"/>
          <a:lstStyle>
            <a:lvl1pPr marL="0" indent="0">
              <a:lnSpc>
                <a:spcPct val="110000"/>
              </a:lnSpc>
              <a:spcBef>
                <a:spcPts val="600"/>
              </a:spcBef>
              <a:spcAft>
                <a:spcPts val="600"/>
              </a:spcAft>
              <a:buNone/>
              <a:defRPr sz="1400"/>
            </a:lvl1pPr>
            <a:lvl2pPr marL="0" indent="0">
              <a:lnSpc>
                <a:spcPct val="110000"/>
              </a:lnSpc>
              <a:spcBef>
                <a:spcPts val="600"/>
              </a:spcBef>
              <a:spcAft>
                <a:spcPts val="600"/>
              </a:spcAft>
              <a:buNone/>
              <a:defRPr sz="1400"/>
            </a:lvl2pPr>
            <a:lvl3pPr marL="0" indent="0">
              <a:lnSpc>
                <a:spcPct val="110000"/>
              </a:lnSpc>
              <a:spcBef>
                <a:spcPts val="600"/>
              </a:spcBef>
              <a:spcAft>
                <a:spcPts val="600"/>
              </a:spcAft>
              <a:buNone/>
              <a:defRPr sz="1400"/>
            </a:lvl3pPr>
            <a:lvl4pPr marL="0" indent="0">
              <a:lnSpc>
                <a:spcPct val="110000"/>
              </a:lnSpc>
              <a:spcBef>
                <a:spcPts val="600"/>
              </a:spcBef>
              <a:spcAft>
                <a:spcPts val="600"/>
              </a:spcAft>
              <a:buNone/>
              <a:defRPr sz="1400"/>
            </a:lvl4pPr>
            <a:lvl5pPr marL="0" indent="0">
              <a:lnSpc>
                <a:spcPct val="110000"/>
              </a:lnSpc>
              <a:spcBef>
                <a:spcPts val="600"/>
              </a:spcBef>
              <a:spcAft>
                <a:spcPts val="600"/>
              </a:spcAft>
              <a:buNone/>
              <a:defRPr sz="1400"/>
            </a:lvl5pPr>
          </a:lstStyle>
          <a:p>
            <a:pPr lvl="0"/>
            <a:r>
              <a:rPr lang="en-US"/>
              <a:t>Click to add an email address</a:t>
            </a:r>
            <a:endParaRPr lang="en-GB"/>
          </a:p>
        </p:txBody>
      </p:sp>
      <p:pic>
        <p:nvPicPr>
          <p:cNvPr id="3" name="Picture 2">
            <a:extLst>
              <a:ext uri="{FF2B5EF4-FFF2-40B4-BE49-F238E27FC236}">
                <a16:creationId xmlns:a16="http://schemas.microsoft.com/office/drawing/2014/main" id="{76DD817E-5557-461D-BD03-5E90D69BD9A0}"/>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71475" y="3324184"/>
            <a:ext cx="288000" cy="288000"/>
          </a:xfrm>
          <a:prstGeom prst="rect">
            <a:avLst/>
          </a:prstGeom>
        </p:spPr>
      </p:pic>
      <p:sp>
        <p:nvSpPr>
          <p:cNvPr id="27" name="Text Placeholder 21">
            <a:extLst>
              <a:ext uri="{FF2B5EF4-FFF2-40B4-BE49-F238E27FC236}">
                <a16:creationId xmlns:a16="http://schemas.microsoft.com/office/drawing/2014/main" id="{2F1955C1-4B4F-45EA-AA54-EEFFE1E08983}"/>
              </a:ext>
            </a:extLst>
          </p:cNvPr>
          <p:cNvSpPr>
            <a:spLocks noGrp="1"/>
          </p:cNvSpPr>
          <p:nvPr>
            <p:ph type="body" sz="quarter" idx="15" hasCustomPrompt="1"/>
          </p:nvPr>
        </p:nvSpPr>
        <p:spPr>
          <a:xfrm>
            <a:off x="659473" y="3753457"/>
            <a:ext cx="5493675" cy="287997"/>
          </a:xfrm>
          <a:prstGeom prst="rect">
            <a:avLst/>
          </a:prstGeom>
        </p:spPr>
        <p:txBody>
          <a:bodyPr lIns="108000" tIns="0" rIns="0" bIns="0" anchor="ctr" anchorCtr="0"/>
          <a:lstStyle>
            <a:lvl1pPr marL="0" indent="0">
              <a:lnSpc>
                <a:spcPct val="110000"/>
              </a:lnSpc>
              <a:spcBef>
                <a:spcPts val="600"/>
              </a:spcBef>
              <a:spcAft>
                <a:spcPts val="600"/>
              </a:spcAft>
              <a:buNone/>
              <a:defRPr sz="1400"/>
            </a:lvl1pPr>
            <a:lvl2pPr marL="0" indent="0">
              <a:lnSpc>
                <a:spcPct val="110000"/>
              </a:lnSpc>
              <a:spcBef>
                <a:spcPts val="600"/>
              </a:spcBef>
              <a:spcAft>
                <a:spcPts val="600"/>
              </a:spcAft>
              <a:buNone/>
              <a:defRPr sz="1400"/>
            </a:lvl2pPr>
            <a:lvl3pPr marL="0" indent="0">
              <a:lnSpc>
                <a:spcPct val="110000"/>
              </a:lnSpc>
              <a:spcBef>
                <a:spcPts val="600"/>
              </a:spcBef>
              <a:spcAft>
                <a:spcPts val="600"/>
              </a:spcAft>
              <a:buNone/>
              <a:defRPr sz="1400"/>
            </a:lvl3pPr>
            <a:lvl4pPr marL="0" indent="0">
              <a:lnSpc>
                <a:spcPct val="110000"/>
              </a:lnSpc>
              <a:spcBef>
                <a:spcPts val="600"/>
              </a:spcBef>
              <a:spcAft>
                <a:spcPts val="600"/>
              </a:spcAft>
              <a:buNone/>
              <a:defRPr sz="1400"/>
            </a:lvl4pPr>
            <a:lvl5pPr marL="0" indent="0">
              <a:lnSpc>
                <a:spcPct val="110000"/>
              </a:lnSpc>
              <a:spcBef>
                <a:spcPts val="600"/>
              </a:spcBef>
              <a:spcAft>
                <a:spcPts val="600"/>
              </a:spcAft>
              <a:buNone/>
              <a:defRPr sz="1400"/>
            </a:lvl5pPr>
          </a:lstStyle>
          <a:p>
            <a:pPr lvl="0"/>
            <a:r>
              <a:rPr lang="en-US"/>
              <a:t>Click to add the address</a:t>
            </a:r>
            <a:endParaRPr lang="en-GB"/>
          </a:p>
        </p:txBody>
      </p:sp>
      <p:sp>
        <p:nvSpPr>
          <p:cNvPr id="23" name="TextBox 22">
            <a:extLst>
              <a:ext uri="{FF2B5EF4-FFF2-40B4-BE49-F238E27FC236}">
                <a16:creationId xmlns:a16="http://schemas.microsoft.com/office/drawing/2014/main" id="{F3277DB6-BD1C-49BB-91C5-5F783D370279}"/>
              </a:ext>
            </a:extLst>
          </p:cNvPr>
          <p:cNvSpPr txBox="1"/>
          <p:nvPr userDrawn="1"/>
        </p:nvSpPr>
        <p:spPr>
          <a:xfrm>
            <a:off x="659473" y="4185329"/>
            <a:ext cx="4198276" cy="276999"/>
          </a:xfrm>
          <a:prstGeom prst="rect">
            <a:avLst/>
          </a:prstGeom>
          <a:noFill/>
        </p:spPr>
        <p:txBody>
          <a:bodyPr wrap="square" lIns="108000" tIns="0" rIns="0" bIns="0" rtlCol="0" anchor="ctr" anchorCtr="0">
            <a:noAutofit/>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400"/>
              <a:t>www.senedd.cymru  |  www.senedd.wales</a:t>
            </a:r>
            <a:endParaRPr lang="en-GB" sz="1400"/>
          </a:p>
        </p:txBody>
      </p:sp>
      <p:sp>
        <p:nvSpPr>
          <p:cNvPr id="30" name="TextBox 29">
            <a:extLst>
              <a:ext uri="{FF2B5EF4-FFF2-40B4-BE49-F238E27FC236}">
                <a16:creationId xmlns:a16="http://schemas.microsoft.com/office/drawing/2014/main" id="{0240FEFE-363E-4793-9091-25DA8486846D}"/>
              </a:ext>
            </a:extLst>
          </p:cNvPr>
          <p:cNvSpPr txBox="1"/>
          <p:nvPr userDrawn="1"/>
        </p:nvSpPr>
        <p:spPr>
          <a:xfrm>
            <a:off x="659473" y="4628223"/>
            <a:ext cx="4198276" cy="276999"/>
          </a:xfrm>
          <a:prstGeom prst="rect">
            <a:avLst/>
          </a:prstGeom>
          <a:noFill/>
        </p:spPr>
        <p:txBody>
          <a:bodyPr wrap="square" lIns="108000" tIns="0" rIns="0" bIns="0" rtlCol="0" anchor="ctr" anchorCtr="0">
            <a:noAutofit/>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400"/>
              <a:t>Senedd</a:t>
            </a:r>
            <a:endParaRPr lang="en-GB" sz="1400"/>
          </a:p>
        </p:txBody>
      </p:sp>
      <p:sp>
        <p:nvSpPr>
          <p:cNvPr id="32" name="TextBox 31">
            <a:extLst>
              <a:ext uri="{FF2B5EF4-FFF2-40B4-BE49-F238E27FC236}">
                <a16:creationId xmlns:a16="http://schemas.microsoft.com/office/drawing/2014/main" id="{559AAE18-77AC-4017-9D2A-B9035237C7D8}"/>
              </a:ext>
            </a:extLst>
          </p:cNvPr>
          <p:cNvSpPr txBox="1"/>
          <p:nvPr userDrawn="1"/>
        </p:nvSpPr>
        <p:spPr>
          <a:xfrm>
            <a:off x="666497" y="5060095"/>
            <a:ext cx="4198276" cy="276999"/>
          </a:xfrm>
          <a:prstGeom prst="rect">
            <a:avLst/>
          </a:prstGeom>
          <a:noFill/>
        </p:spPr>
        <p:txBody>
          <a:bodyPr wrap="square" lIns="108000" tIns="0" rIns="0" bIns="0" rtlCol="0" anchor="ctr" anchorCtr="0">
            <a:noAutofit/>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400" err="1"/>
              <a:t>SeneddCymru</a:t>
            </a:r>
            <a:r>
              <a:rPr lang="en-US" sz="1400"/>
              <a:t> | </a:t>
            </a:r>
            <a:r>
              <a:rPr lang="en-US" sz="1400" err="1"/>
              <a:t>SeneddWales</a:t>
            </a:r>
            <a:endParaRPr lang="en-GB" sz="1400"/>
          </a:p>
        </p:txBody>
      </p:sp>
      <p:sp>
        <p:nvSpPr>
          <p:cNvPr id="34" name="TextBox 33">
            <a:extLst>
              <a:ext uri="{FF2B5EF4-FFF2-40B4-BE49-F238E27FC236}">
                <a16:creationId xmlns:a16="http://schemas.microsoft.com/office/drawing/2014/main" id="{33DA1A98-0CF3-4738-9529-3033C1CABDEE}"/>
              </a:ext>
            </a:extLst>
          </p:cNvPr>
          <p:cNvSpPr txBox="1"/>
          <p:nvPr userDrawn="1"/>
        </p:nvSpPr>
        <p:spPr>
          <a:xfrm>
            <a:off x="666497" y="5491967"/>
            <a:ext cx="4198276" cy="276999"/>
          </a:xfrm>
          <a:prstGeom prst="rect">
            <a:avLst/>
          </a:prstGeom>
          <a:noFill/>
        </p:spPr>
        <p:txBody>
          <a:bodyPr wrap="square" lIns="108000" tIns="0" rIns="0" bIns="0" rtlCol="0" anchor="ctr" anchorCtr="0">
            <a:noAutofit/>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400" err="1"/>
              <a:t>SeneddCymru</a:t>
            </a:r>
            <a:r>
              <a:rPr lang="en-US" sz="1400"/>
              <a:t> | </a:t>
            </a:r>
            <a:r>
              <a:rPr lang="en-US" sz="1400" err="1"/>
              <a:t>SeneddWales</a:t>
            </a:r>
            <a:endParaRPr lang="en-GB" sz="1400"/>
          </a:p>
        </p:txBody>
      </p:sp>
      <p:sp>
        <p:nvSpPr>
          <p:cNvPr id="24" name="Picture Placeholder 2">
            <a:extLst>
              <a:ext uri="{FF2B5EF4-FFF2-40B4-BE49-F238E27FC236}">
                <a16:creationId xmlns:a16="http://schemas.microsoft.com/office/drawing/2014/main" id="{4D69FCFA-4C72-41DF-9A6B-9BF88A12F2CD}"/>
              </a:ext>
            </a:extLst>
          </p:cNvPr>
          <p:cNvSpPr>
            <a:spLocks noGrp="1"/>
          </p:cNvSpPr>
          <p:nvPr>
            <p:ph type="pic" sz="quarter" idx="16" hasCustomPrompt="1"/>
          </p:nvPr>
        </p:nvSpPr>
        <p:spPr>
          <a:xfrm>
            <a:off x="6959600" y="462660"/>
            <a:ext cx="4860925" cy="5932680"/>
          </a:xfrm>
          <a:prstGeom prst="rect">
            <a:avLst/>
          </a:prstGeom>
        </p:spPr>
        <p:txBody>
          <a:bodyPr anchor="ctr" anchorCtr="1"/>
          <a:lstStyle>
            <a:lvl1pPr marL="0" indent="0">
              <a:buNone/>
              <a:defRPr/>
            </a:lvl1pPr>
          </a:lstStyle>
          <a:p>
            <a:r>
              <a:rPr lang="en-GB" dirty="0"/>
              <a:t>Illustration</a:t>
            </a:r>
          </a:p>
        </p:txBody>
      </p:sp>
      <p:sp>
        <p:nvSpPr>
          <p:cNvPr id="28" name="Title 1">
            <a:extLst>
              <a:ext uri="{FF2B5EF4-FFF2-40B4-BE49-F238E27FC236}">
                <a16:creationId xmlns:a16="http://schemas.microsoft.com/office/drawing/2014/main" id="{FC9135A7-31A0-4F52-B348-FBEE50294BAF}"/>
              </a:ext>
            </a:extLst>
          </p:cNvPr>
          <p:cNvSpPr>
            <a:spLocks noGrp="1"/>
          </p:cNvSpPr>
          <p:nvPr>
            <p:ph type="title" hasCustomPrompt="1"/>
          </p:nvPr>
        </p:nvSpPr>
        <p:spPr>
          <a:xfrm>
            <a:off x="371475" y="333375"/>
            <a:ext cx="5364163" cy="1325563"/>
          </a:xfrm>
          <a:prstGeom prst="rect">
            <a:avLst/>
          </a:prstGeom>
        </p:spPr>
        <p:txBody>
          <a:bodyPr lIns="0" tIns="0" rIns="0" bIns="0" anchor="ctr" anchorCtr="0"/>
          <a:lstStyle>
            <a:lvl1pPr>
              <a:lnSpc>
                <a:spcPct val="110000"/>
              </a:lnSpc>
              <a:spcBef>
                <a:spcPts val="600"/>
              </a:spcBef>
              <a:spcAft>
                <a:spcPts val="600"/>
              </a:spcAft>
              <a:defRPr sz="3200">
                <a:solidFill>
                  <a:srgbClr val="C90774"/>
                </a:solidFill>
              </a:defRPr>
            </a:lvl1pPr>
          </a:lstStyle>
          <a:p>
            <a:r>
              <a:rPr lang="en-US" dirty="0"/>
              <a:t>Add title here</a:t>
            </a:r>
            <a:endParaRPr lang="en-GB" dirty="0"/>
          </a:p>
        </p:txBody>
      </p:sp>
      <p:sp>
        <p:nvSpPr>
          <p:cNvPr id="29" name="Rectangle 28">
            <a:extLst>
              <a:ext uri="{FF2B5EF4-FFF2-40B4-BE49-F238E27FC236}">
                <a16:creationId xmlns:a16="http://schemas.microsoft.com/office/drawing/2014/main" id="{093F00EC-8087-4741-81EE-F3ECD8A02F11}"/>
              </a:ext>
            </a:extLst>
          </p:cNvPr>
          <p:cNvSpPr/>
          <p:nvPr userDrawn="1"/>
        </p:nvSpPr>
        <p:spPr>
          <a:xfrm>
            <a:off x="373856" y="1658938"/>
            <a:ext cx="5369300"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31" name="Text Placeholder 3">
            <a:extLst>
              <a:ext uri="{FF2B5EF4-FFF2-40B4-BE49-F238E27FC236}">
                <a16:creationId xmlns:a16="http://schemas.microsoft.com/office/drawing/2014/main" id="{8FDA88FE-007F-492E-BAA5-37783F70353B}"/>
              </a:ext>
            </a:extLst>
          </p:cNvPr>
          <p:cNvSpPr>
            <a:spLocks noGrp="1"/>
          </p:cNvSpPr>
          <p:nvPr>
            <p:ph type="body" sz="quarter" idx="11"/>
          </p:nvPr>
        </p:nvSpPr>
        <p:spPr>
          <a:xfrm>
            <a:off x="371475" y="1694939"/>
            <a:ext cx="5372100" cy="1190738"/>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181006814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English">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DCAEB-95DA-4A24-A778-1142C32D0626}"/>
              </a:ext>
            </a:extLst>
          </p:cNvPr>
          <p:cNvSpPr txBox="1"/>
          <p:nvPr userDrawn="1"/>
        </p:nvSpPr>
        <p:spPr>
          <a:xfrm>
            <a:off x="371475" y="333374"/>
            <a:ext cx="5724525" cy="5435599"/>
          </a:xfrm>
          <a:custGeom>
            <a:avLst/>
            <a:gdLst>
              <a:gd name="connsiteX0" fmla="*/ 0 w 6118128"/>
              <a:gd name="connsiteY0" fmla="*/ 0 h 5435599"/>
              <a:gd name="connsiteX1" fmla="*/ 6118128 w 6118128"/>
              <a:gd name="connsiteY1" fmla="*/ 0 h 5435599"/>
              <a:gd name="connsiteX2" fmla="*/ 6118128 w 6118128"/>
              <a:gd name="connsiteY2" fmla="*/ 5435599 h 5435599"/>
              <a:gd name="connsiteX3" fmla="*/ 0 w 6118128"/>
              <a:gd name="connsiteY3" fmla="*/ 5435599 h 5435599"/>
              <a:gd name="connsiteX4" fmla="*/ 0 w 6118128"/>
              <a:gd name="connsiteY4" fmla="*/ 0 h 5435599"/>
              <a:gd name="connsiteX0" fmla="*/ 0 w 6118128"/>
              <a:gd name="connsiteY0" fmla="*/ 0 h 5435599"/>
              <a:gd name="connsiteX1" fmla="*/ 6118128 w 6118128"/>
              <a:gd name="connsiteY1" fmla="*/ 0 h 5435599"/>
              <a:gd name="connsiteX2" fmla="*/ 5175153 w 6118128"/>
              <a:gd name="connsiteY2" fmla="*/ 5435599 h 5435599"/>
              <a:gd name="connsiteX3" fmla="*/ 0 w 6118128"/>
              <a:gd name="connsiteY3" fmla="*/ 5435599 h 5435599"/>
              <a:gd name="connsiteX4" fmla="*/ 0 w 6118128"/>
              <a:gd name="connsiteY4" fmla="*/ 0 h 5435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8128" h="5435599">
                <a:moveTo>
                  <a:pt x="0" y="0"/>
                </a:moveTo>
                <a:lnTo>
                  <a:pt x="6118128" y="0"/>
                </a:lnTo>
                <a:lnTo>
                  <a:pt x="5175153" y="5435599"/>
                </a:lnTo>
                <a:lnTo>
                  <a:pt x="0" y="5435599"/>
                </a:lnTo>
                <a:lnTo>
                  <a:pt x="0" y="0"/>
                </a:lnTo>
                <a:close/>
              </a:path>
            </a:pathLst>
          </a:custGeom>
          <a:noFill/>
        </p:spPr>
        <p:txBody>
          <a:bodyPr wrap="square" lIns="0" tIns="0" rIns="360000" bIns="0" rtlCol="0" anchor="ctr" anchorCtr="0">
            <a:noAutofit/>
          </a:bodyPr>
          <a:lstStyle/>
          <a:p>
            <a:pPr>
              <a:lnSpc>
                <a:spcPct val="110000"/>
              </a:lnSpc>
              <a:spcBef>
                <a:spcPts val="1200"/>
              </a:spcBef>
              <a:spcAft>
                <a:spcPts val="1200"/>
              </a:spcAft>
            </a:pPr>
            <a:r>
              <a:rPr lang="en-GB" sz="2600">
                <a:solidFill>
                  <a:schemeClr val="tx1"/>
                </a:solidFill>
                <a:latin typeface="Montserrat Alternates Light" panose="00000400000000000000" pitchFamily="2" charset="0"/>
              </a:rPr>
              <a:t>The Welsh Parliament is the democratically elected body that represents the interests of Wales and its people. Commonly known as the Senedd, it makes laws for Wales, agrees Welsh taxes and holds the Welsh Government to account.   </a:t>
            </a:r>
          </a:p>
        </p:txBody>
      </p:sp>
      <p:sp>
        <p:nvSpPr>
          <p:cNvPr id="4" name="Picture Placeholder 9">
            <a:extLst>
              <a:ext uri="{FF2B5EF4-FFF2-40B4-BE49-F238E27FC236}">
                <a16:creationId xmlns:a16="http://schemas.microsoft.com/office/drawing/2014/main" id="{240CF9CE-790B-47A9-B15C-BCF90B6C3833}"/>
              </a:ext>
            </a:extLst>
          </p:cNvPr>
          <p:cNvSpPr>
            <a:spLocks noGrp="1"/>
          </p:cNvSpPr>
          <p:nvPr>
            <p:ph type="pic" sz="quarter" idx="10"/>
          </p:nvPr>
        </p:nvSpPr>
        <p:spPr>
          <a:xfrm>
            <a:off x="5688000"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blipFill dpi="0" rotWithShape="1">
            <a:blip r:embed="rId2">
              <a:extLst>
                <a:ext uri="{28A0092B-C50C-407E-A947-70E740481C1C}">
                  <a14:useLocalDpi xmlns:a14="http://schemas.microsoft.com/office/drawing/2010/main" val="0"/>
                </a:ext>
              </a:extLst>
            </a:blip>
            <a:srcRect/>
            <a:stretch>
              <a:fillRect l="-9639" r="-3013"/>
            </a:stretch>
          </a:blipFill>
        </p:spPr>
        <p:txBody>
          <a:bodyPr anchor="ctr"/>
          <a:lstStyle>
            <a:lvl1pPr algn="ctr">
              <a:buNone/>
              <a:defRPr b="1">
                <a:solidFill>
                  <a:schemeClr val="bg1"/>
                </a:solidFill>
                <a:latin typeface="+mj-lt"/>
              </a:defRPr>
            </a:lvl1pPr>
          </a:lstStyle>
          <a:p>
            <a:endParaRPr lang="en-GB"/>
          </a:p>
        </p:txBody>
      </p:sp>
    </p:spTree>
    <p:extLst>
      <p:ext uri="{BB962C8B-B14F-4D97-AF65-F5344CB8AC3E}">
        <p14:creationId xmlns:p14="http://schemas.microsoft.com/office/powerpoint/2010/main" val="70347376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Welsh">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DCAEB-95DA-4A24-A778-1142C32D0626}"/>
              </a:ext>
            </a:extLst>
          </p:cNvPr>
          <p:cNvSpPr txBox="1"/>
          <p:nvPr userDrawn="1"/>
        </p:nvSpPr>
        <p:spPr>
          <a:xfrm>
            <a:off x="371475" y="333374"/>
            <a:ext cx="5724525" cy="5435599"/>
          </a:xfrm>
          <a:custGeom>
            <a:avLst/>
            <a:gdLst>
              <a:gd name="connsiteX0" fmla="*/ 0 w 6118128"/>
              <a:gd name="connsiteY0" fmla="*/ 0 h 5435599"/>
              <a:gd name="connsiteX1" fmla="*/ 6118128 w 6118128"/>
              <a:gd name="connsiteY1" fmla="*/ 0 h 5435599"/>
              <a:gd name="connsiteX2" fmla="*/ 6118128 w 6118128"/>
              <a:gd name="connsiteY2" fmla="*/ 5435599 h 5435599"/>
              <a:gd name="connsiteX3" fmla="*/ 0 w 6118128"/>
              <a:gd name="connsiteY3" fmla="*/ 5435599 h 5435599"/>
              <a:gd name="connsiteX4" fmla="*/ 0 w 6118128"/>
              <a:gd name="connsiteY4" fmla="*/ 0 h 5435599"/>
              <a:gd name="connsiteX0" fmla="*/ 0 w 6118128"/>
              <a:gd name="connsiteY0" fmla="*/ 0 h 5435599"/>
              <a:gd name="connsiteX1" fmla="*/ 6118128 w 6118128"/>
              <a:gd name="connsiteY1" fmla="*/ 0 h 5435599"/>
              <a:gd name="connsiteX2" fmla="*/ 5175153 w 6118128"/>
              <a:gd name="connsiteY2" fmla="*/ 5435599 h 5435599"/>
              <a:gd name="connsiteX3" fmla="*/ 0 w 6118128"/>
              <a:gd name="connsiteY3" fmla="*/ 5435599 h 5435599"/>
              <a:gd name="connsiteX4" fmla="*/ 0 w 6118128"/>
              <a:gd name="connsiteY4" fmla="*/ 0 h 5435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8128" h="5435599">
                <a:moveTo>
                  <a:pt x="0" y="0"/>
                </a:moveTo>
                <a:lnTo>
                  <a:pt x="6118128" y="0"/>
                </a:lnTo>
                <a:lnTo>
                  <a:pt x="5175153" y="5435599"/>
                </a:lnTo>
                <a:lnTo>
                  <a:pt x="0" y="5435599"/>
                </a:lnTo>
                <a:lnTo>
                  <a:pt x="0" y="0"/>
                </a:lnTo>
                <a:close/>
              </a:path>
            </a:pathLst>
          </a:custGeom>
          <a:noFill/>
        </p:spPr>
        <p:txBody>
          <a:bodyPr wrap="square" lIns="0" tIns="0" rIns="360000" bIns="0" rtlCol="0" anchor="ctr" anchorCtr="0">
            <a:noAutofit/>
          </a:bodyPr>
          <a:lstStyle/>
          <a:p>
            <a:pPr>
              <a:lnSpc>
                <a:spcPct val="110000"/>
              </a:lnSpc>
              <a:spcBef>
                <a:spcPts val="1200"/>
              </a:spcBef>
              <a:spcAft>
                <a:spcPts val="1200"/>
              </a:spcAft>
            </a:pPr>
            <a:r>
              <a:rPr lang="cy-GB" sz="2600" noProof="0">
                <a:solidFill>
                  <a:schemeClr val="tx1"/>
                </a:solidFill>
                <a:latin typeface="Montserrat Alternates Light" panose="00000400000000000000" pitchFamily="2" charset="0"/>
              </a:rPr>
              <a:t>Senedd Cymru yw’r corff sy’n cael ei ethol yn ddemocrataidd i gynrychioli buddiannau Cymru a’i phobl. Mae’r Senedd, fel y’i gelwir, yn deddfu ar gyfer Cymru, yn cytuno ar drethi yng Nghymru, ac yn dwyn Llywodraeth Cymru i gyfrif.</a:t>
            </a:r>
          </a:p>
        </p:txBody>
      </p:sp>
      <p:sp>
        <p:nvSpPr>
          <p:cNvPr id="4" name="Picture Placeholder 9">
            <a:extLst>
              <a:ext uri="{FF2B5EF4-FFF2-40B4-BE49-F238E27FC236}">
                <a16:creationId xmlns:a16="http://schemas.microsoft.com/office/drawing/2014/main" id="{4563597C-DD77-426C-85CC-B0C2982F0279}"/>
              </a:ext>
            </a:extLst>
          </p:cNvPr>
          <p:cNvSpPr>
            <a:spLocks noGrp="1"/>
          </p:cNvSpPr>
          <p:nvPr>
            <p:ph type="pic" sz="quarter" idx="10"/>
          </p:nvPr>
        </p:nvSpPr>
        <p:spPr>
          <a:xfrm>
            <a:off x="5688000"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blipFill dpi="0" rotWithShape="1">
            <a:blip r:embed="rId2">
              <a:extLst>
                <a:ext uri="{28A0092B-C50C-407E-A947-70E740481C1C}">
                  <a14:useLocalDpi xmlns:a14="http://schemas.microsoft.com/office/drawing/2010/main" val="0"/>
                </a:ext>
              </a:extLst>
            </a:blip>
            <a:srcRect/>
            <a:stretch>
              <a:fillRect l="-9639" r="-3013"/>
            </a:stretch>
          </a:blipFill>
        </p:spPr>
        <p:txBody>
          <a:bodyPr anchor="ctr"/>
          <a:lstStyle>
            <a:lvl1pPr algn="ctr">
              <a:buNone/>
              <a:defRPr b="1">
                <a:solidFill>
                  <a:schemeClr val="bg1"/>
                </a:solidFill>
                <a:latin typeface="+mj-lt"/>
              </a:defRPr>
            </a:lvl1pPr>
          </a:lstStyle>
          <a:p>
            <a:endParaRPr lang="en-GB"/>
          </a:p>
        </p:txBody>
      </p:sp>
    </p:spTree>
    <p:extLst>
      <p:ext uri="{BB962C8B-B14F-4D97-AF65-F5344CB8AC3E}">
        <p14:creationId xmlns:p14="http://schemas.microsoft.com/office/powerpoint/2010/main" val="73464115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78F10E-477F-4E06-B32F-796ECEFC808F}"/>
              </a:ext>
            </a:extLst>
          </p:cNvPr>
          <p:cNvSpPr/>
          <p:nvPr userDrawn="1"/>
        </p:nvSpPr>
        <p:spPr>
          <a:xfrm>
            <a:off x="366339" y="3429000"/>
            <a:ext cx="5369300"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 name="Title 1">
            <a:extLst>
              <a:ext uri="{FF2B5EF4-FFF2-40B4-BE49-F238E27FC236}">
                <a16:creationId xmlns:a16="http://schemas.microsoft.com/office/drawing/2014/main" id="{B684D9F6-E217-4F5D-9868-F62FCFF69490}"/>
              </a:ext>
            </a:extLst>
          </p:cNvPr>
          <p:cNvSpPr>
            <a:spLocks noGrp="1"/>
          </p:cNvSpPr>
          <p:nvPr>
            <p:ph type="title" hasCustomPrompt="1"/>
          </p:nvPr>
        </p:nvSpPr>
        <p:spPr>
          <a:xfrm>
            <a:off x="371475" y="348436"/>
            <a:ext cx="5364164" cy="3080564"/>
          </a:xfrm>
          <a:prstGeom prst="rect">
            <a:avLst/>
          </a:prstGeom>
        </p:spPr>
        <p:txBody>
          <a:bodyPr lIns="0" tIns="0" rIns="0" bIns="180000" anchor="b" anchorCtr="0"/>
          <a:lstStyle>
            <a:lvl1pPr>
              <a:lnSpc>
                <a:spcPct val="110000"/>
              </a:lnSpc>
              <a:spcBef>
                <a:spcPts val="1200"/>
              </a:spcBef>
              <a:spcAft>
                <a:spcPts val="1200"/>
              </a:spcAft>
              <a:defRPr>
                <a:solidFill>
                  <a:srgbClr val="FFFFFF"/>
                </a:solidFill>
              </a:defRPr>
            </a:lvl1pPr>
          </a:lstStyle>
          <a:p>
            <a:r>
              <a:rPr lang="en-US" dirty="0"/>
              <a:t>Add title here</a:t>
            </a:r>
            <a:endParaRPr lang="en-GB" dirty="0"/>
          </a:p>
        </p:txBody>
      </p:sp>
      <p:sp>
        <p:nvSpPr>
          <p:cNvPr id="4" name="Text Placeholder 3">
            <a:extLst>
              <a:ext uri="{FF2B5EF4-FFF2-40B4-BE49-F238E27FC236}">
                <a16:creationId xmlns:a16="http://schemas.microsoft.com/office/drawing/2014/main" id="{D890934C-7BFD-4CC9-AF13-61AD33B2338A}"/>
              </a:ext>
            </a:extLst>
          </p:cNvPr>
          <p:cNvSpPr>
            <a:spLocks noGrp="1"/>
          </p:cNvSpPr>
          <p:nvPr>
            <p:ph type="body" sz="quarter" idx="14" hasCustomPrompt="1"/>
          </p:nvPr>
        </p:nvSpPr>
        <p:spPr>
          <a:xfrm>
            <a:off x="371475" y="3464999"/>
            <a:ext cx="5364164" cy="2303975"/>
          </a:xfrm>
          <a:prstGeom prst="rect">
            <a:avLst/>
          </a:prstGeom>
        </p:spPr>
        <p:txBody>
          <a:bodyPr lIns="0" tIns="180000" rIns="0" bIns="0"/>
          <a:lstStyle>
            <a:lvl1pPr marL="0" indent="0" algn="l">
              <a:buNone/>
              <a:defRPr>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Add a sub-title here</a:t>
            </a:r>
          </a:p>
        </p:txBody>
      </p:sp>
    </p:spTree>
    <p:extLst>
      <p:ext uri="{BB962C8B-B14F-4D97-AF65-F5344CB8AC3E}">
        <p14:creationId xmlns:p14="http://schemas.microsoft.com/office/powerpoint/2010/main" val="36495417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Illustration">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CF6251E-8633-4B2E-AEDB-898760F808DE}"/>
              </a:ext>
            </a:extLst>
          </p:cNvPr>
          <p:cNvSpPr>
            <a:spLocks noGrp="1"/>
          </p:cNvSpPr>
          <p:nvPr>
            <p:ph type="pic" sz="quarter" idx="13" hasCustomPrompt="1"/>
          </p:nvPr>
        </p:nvSpPr>
        <p:spPr>
          <a:xfrm>
            <a:off x="6959600" y="462660"/>
            <a:ext cx="4860925" cy="5932680"/>
          </a:xfrm>
          <a:prstGeom prst="rect">
            <a:avLst/>
          </a:prstGeom>
        </p:spPr>
        <p:txBody>
          <a:bodyPr anchor="ctr" anchorCtr="1"/>
          <a:lstStyle>
            <a:lvl1pPr marL="0" indent="0">
              <a:buNone/>
              <a:defRPr/>
            </a:lvl1pPr>
          </a:lstStyle>
          <a:p>
            <a:r>
              <a:rPr lang="en-GB" dirty="0"/>
              <a:t>Illustration</a:t>
            </a:r>
          </a:p>
        </p:txBody>
      </p:sp>
      <p:sp>
        <p:nvSpPr>
          <p:cNvPr id="7" name="Rectangle 6">
            <a:extLst>
              <a:ext uri="{FF2B5EF4-FFF2-40B4-BE49-F238E27FC236}">
                <a16:creationId xmlns:a16="http://schemas.microsoft.com/office/drawing/2014/main" id="{3878F10E-477F-4E06-B32F-796ECEFC808F}"/>
              </a:ext>
            </a:extLst>
          </p:cNvPr>
          <p:cNvSpPr/>
          <p:nvPr userDrawn="1"/>
        </p:nvSpPr>
        <p:spPr>
          <a:xfrm>
            <a:off x="366339" y="3429000"/>
            <a:ext cx="5369300"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 name="Title 1">
            <a:extLst>
              <a:ext uri="{FF2B5EF4-FFF2-40B4-BE49-F238E27FC236}">
                <a16:creationId xmlns:a16="http://schemas.microsoft.com/office/drawing/2014/main" id="{B684D9F6-E217-4F5D-9868-F62FCFF69490}"/>
              </a:ext>
            </a:extLst>
          </p:cNvPr>
          <p:cNvSpPr>
            <a:spLocks noGrp="1"/>
          </p:cNvSpPr>
          <p:nvPr>
            <p:ph type="title" hasCustomPrompt="1"/>
          </p:nvPr>
        </p:nvSpPr>
        <p:spPr>
          <a:xfrm>
            <a:off x="371475" y="348436"/>
            <a:ext cx="5364163" cy="3080564"/>
          </a:xfrm>
          <a:prstGeom prst="rect">
            <a:avLst/>
          </a:prstGeom>
        </p:spPr>
        <p:txBody>
          <a:bodyPr lIns="0" tIns="0" rIns="0" bIns="180000" anchor="b" anchorCtr="0"/>
          <a:lstStyle>
            <a:lvl1pPr>
              <a:lnSpc>
                <a:spcPct val="110000"/>
              </a:lnSpc>
              <a:spcBef>
                <a:spcPts val="1200"/>
              </a:spcBef>
              <a:spcAft>
                <a:spcPts val="1200"/>
              </a:spcAft>
              <a:defRPr>
                <a:solidFill>
                  <a:srgbClr val="FFFFFF"/>
                </a:solidFill>
              </a:defRPr>
            </a:lvl1pPr>
          </a:lstStyle>
          <a:p>
            <a:r>
              <a:rPr lang="en-US" dirty="0"/>
              <a:t>Add title here</a:t>
            </a:r>
            <a:endParaRPr lang="en-GB" dirty="0"/>
          </a:p>
        </p:txBody>
      </p:sp>
      <p:sp>
        <p:nvSpPr>
          <p:cNvPr id="4" name="Text Placeholder 3">
            <a:extLst>
              <a:ext uri="{FF2B5EF4-FFF2-40B4-BE49-F238E27FC236}">
                <a16:creationId xmlns:a16="http://schemas.microsoft.com/office/drawing/2014/main" id="{D890934C-7BFD-4CC9-AF13-61AD33B2338A}"/>
              </a:ext>
            </a:extLst>
          </p:cNvPr>
          <p:cNvSpPr>
            <a:spLocks noGrp="1"/>
          </p:cNvSpPr>
          <p:nvPr>
            <p:ph type="body" sz="quarter" idx="14" hasCustomPrompt="1"/>
          </p:nvPr>
        </p:nvSpPr>
        <p:spPr>
          <a:xfrm>
            <a:off x="371475" y="3464999"/>
            <a:ext cx="5364164" cy="2303975"/>
          </a:xfrm>
          <a:prstGeom prst="rect">
            <a:avLst/>
          </a:prstGeom>
        </p:spPr>
        <p:txBody>
          <a:bodyPr lIns="0" tIns="180000" rIns="0" bIns="0"/>
          <a:lstStyle>
            <a:lvl1pPr marL="0" indent="0" algn="l">
              <a:buNone/>
              <a:defRPr>
                <a:solidFill>
                  <a:srgbClr val="FFFFFF"/>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Add a sub-title here</a:t>
            </a:r>
          </a:p>
        </p:txBody>
      </p:sp>
    </p:spTree>
    <p:extLst>
      <p:ext uri="{BB962C8B-B14F-4D97-AF65-F5344CB8AC3E}">
        <p14:creationId xmlns:p14="http://schemas.microsoft.com/office/powerpoint/2010/main" val="122406205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1B35-F4EC-48D6-8ED5-6C0963AFA5CD}"/>
              </a:ext>
            </a:extLst>
          </p:cNvPr>
          <p:cNvSpPr>
            <a:spLocks noGrp="1"/>
          </p:cNvSpPr>
          <p:nvPr>
            <p:ph type="title" hasCustomPrompt="1"/>
          </p:nvPr>
        </p:nvSpPr>
        <p:spPr>
          <a:xfrm>
            <a:off x="371475" y="333375"/>
            <a:ext cx="11449050" cy="1325563"/>
          </a:xfrm>
          <a:prstGeom prst="rect">
            <a:avLst/>
          </a:prstGeom>
        </p:spPr>
        <p:txBody>
          <a:bodyPr lIns="0" tIns="0" rIns="0" bIns="0" anchor="ctr" anchorCtr="0"/>
          <a:lstStyle>
            <a:lvl1pPr>
              <a:lnSpc>
                <a:spcPct val="110000"/>
              </a:lnSpc>
              <a:spcBef>
                <a:spcPts val="600"/>
              </a:spcBef>
              <a:spcAft>
                <a:spcPts val="600"/>
              </a:spcAft>
              <a:defRPr sz="3200">
                <a:solidFill>
                  <a:srgbClr val="FFFFFF"/>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91190C93-BBA2-4020-A1B9-5BB97075F40C}"/>
              </a:ext>
            </a:extLst>
          </p:cNvPr>
          <p:cNvSpPr/>
          <p:nvPr userDrawn="1"/>
        </p:nvSpPr>
        <p:spPr>
          <a:xfrm>
            <a:off x="373855" y="1658938"/>
            <a:ext cx="11446669"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4" name="Text Placeholder 3">
            <a:extLst>
              <a:ext uri="{FF2B5EF4-FFF2-40B4-BE49-F238E27FC236}">
                <a16:creationId xmlns:a16="http://schemas.microsoft.com/office/drawing/2014/main" id="{0D5CB79F-A049-4E33-8E3A-0CC0D2F73540}"/>
              </a:ext>
            </a:extLst>
          </p:cNvPr>
          <p:cNvSpPr>
            <a:spLocks noGrp="1"/>
          </p:cNvSpPr>
          <p:nvPr>
            <p:ph type="body" sz="quarter" idx="11"/>
          </p:nvPr>
        </p:nvSpPr>
        <p:spPr>
          <a:xfrm>
            <a:off x="371475" y="1694938"/>
            <a:ext cx="11446669"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394653529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bloc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1B35-F4EC-48D6-8ED5-6C0963AFA5CD}"/>
              </a:ext>
            </a:extLst>
          </p:cNvPr>
          <p:cNvSpPr>
            <a:spLocks noGrp="1"/>
          </p:cNvSpPr>
          <p:nvPr>
            <p:ph type="title" hasCustomPrompt="1"/>
          </p:nvPr>
        </p:nvSpPr>
        <p:spPr>
          <a:xfrm>
            <a:off x="371475" y="333375"/>
            <a:ext cx="11449050" cy="1325563"/>
          </a:xfrm>
          <a:prstGeom prst="rect">
            <a:avLst/>
          </a:prstGeom>
        </p:spPr>
        <p:txBody>
          <a:bodyPr lIns="0" tIns="0" rIns="0" bIns="0" anchor="ctr" anchorCtr="0"/>
          <a:lstStyle>
            <a:lvl1pPr>
              <a:lnSpc>
                <a:spcPct val="110000"/>
              </a:lnSpc>
              <a:spcBef>
                <a:spcPts val="600"/>
              </a:spcBef>
              <a:spcAft>
                <a:spcPts val="600"/>
              </a:spcAft>
              <a:defRPr sz="3200">
                <a:solidFill>
                  <a:srgbClr val="FFFFFF"/>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91190C93-BBA2-4020-A1B9-5BB97075F40C}"/>
              </a:ext>
            </a:extLst>
          </p:cNvPr>
          <p:cNvSpPr/>
          <p:nvPr userDrawn="1"/>
        </p:nvSpPr>
        <p:spPr>
          <a:xfrm>
            <a:off x="373855" y="1658938"/>
            <a:ext cx="11446669"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4" name="Text Placeholder 3">
            <a:extLst>
              <a:ext uri="{FF2B5EF4-FFF2-40B4-BE49-F238E27FC236}">
                <a16:creationId xmlns:a16="http://schemas.microsoft.com/office/drawing/2014/main" id="{0D5CB79F-A049-4E33-8E3A-0CC0D2F73540}"/>
              </a:ext>
            </a:extLst>
          </p:cNvPr>
          <p:cNvSpPr>
            <a:spLocks noGrp="1"/>
          </p:cNvSpPr>
          <p:nvPr>
            <p:ph type="body" sz="quarter" idx="11"/>
          </p:nvPr>
        </p:nvSpPr>
        <p:spPr>
          <a:xfrm>
            <a:off x="371475" y="1694938"/>
            <a:ext cx="5364163"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5" name="Text Placeholder 3">
            <a:extLst>
              <a:ext uri="{FF2B5EF4-FFF2-40B4-BE49-F238E27FC236}">
                <a16:creationId xmlns:a16="http://schemas.microsoft.com/office/drawing/2014/main" id="{C3590549-6196-4ABC-B870-AAE9B27410F5}"/>
              </a:ext>
            </a:extLst>
          </p:cNvPr>
          <p:cNvSpPr>
            <a:spLocks noGrp="1"/>
          </p:cNvSpPr>
          <p:nvPr>
            <p:ph type="body" sz="quarter" idx="12"/>
          </p:nvPr>
        </p:nvSpPr>
        <p:spPr>
          <a:xfrm>
            <a:off x="6453982" y="1694938"/>
            <a:ext cx="5364163"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6" name="Rectangle 5">
            <a:extLst>
              <a:ext uri="{FF2B5EF4-FFF2-40B4-BE49-F238E27FC236}">
                <a16:creationId xmlns:a16="http://schemas.microsoft.com/office/drawing/2014/main" id="{DCE250DC-95B5-4BFB-B551-2BD885E01C5F}"/>
              </a:ext>
            </a:extLst>
          </p:cNvPr>
          <p:cNvSpPr/>
          <p:nvPr userDrawn="1"/>
        </p:nvSpPr>
        <p:spPr>
          <a:xfrm rot="5400000">
            <a:off x="4058982" y="3713957"/>
            <a:ext cx="4074036" cy="36000"/>
          </a:xfrm>
          <a:prstGeom prst="rect">
            <a:avLst/>
          </a:prstGeom>
          <a:solidFill>
            <a:srgbClr val="FFFFFF">
              <a:alpha val="84706"/>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Tree>
    <p:extLst>
      <p:ext uri="{BB962C8B-B14F-4D97-AF65-F5344CB8AC3E}">
        <p14:creationId xmlns:p14="http://schemas.microsoft.com/office/powerpoint/2010/main" val="193195536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mbership">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CB94A3C4-5B13-449E-9FAF-5D8F57749766}"/>
              </a:ext>
            </a:extLst>
          </p:cNvPr>
          <p:cNvSpPr>
            <a:spLocks noGrp="1"/>
          </p:cNvSpPr>
          <p:nvPr>
            <p:ph type="pic" sz="quarter" idx="14"/>
          </p:nvPr>
        </p:nvSpPr>
        <p:spPr>
          <a:xfrm>
            <a:off x="5229093" y="2819400"/>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8" name="Picture Placeholder 2">
            <a:extLst>
              <a:ext uri="{FF2B5EF4-FFF2-40B4-BE49-F238E27FC236}">
                <a16:creationId xmlns:a16="http://schemas.microsoft.com/office/drawing/2014/main" id="{CEDCCFA9-2BA7-4B9C-8B00-394C87681AC1}"/>
              </a:ext>
            </a:extLst>
          </p:cNvPr>
          <p:cNvSpPr>
            <a:spLocks noGrp="1"/>
          </p:cNvSpPr>
          <p:nvPr>
            <p:ph type="pic" sz="quarter" idx="15"/>
          </p:nvPr>
        </p:nvSpPr>
        <p:spPr>
          <a:xfrm>
            <a:off x="2782028" y="2819400"/>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9" name="Picture Placeholder 2">
            <a:extLst>
              <a:ext uri="{FF2B5EF4-FFF2-40B4-BE49-F238E27FC236}">
                <a16:creationId xmlns:a16="http://schemas.microsoft.com/office/drawing/2014/main" id="{778C1CB1-C2EB-4443-9CD1-121E454469E2}"/>
              </a:ext>
            </a:extLst>
          </p:cNvPr>
          <p:cNvSpPr>
            <a:spLocks noGrp="1"/>
          </p:cNvSpPr>
          <p:nvPr>
            <p:ph type="pic" sz="quarter" idx="16"/>
          </p:nvPr>
        </p:nvSpPr>
        <p:spPr>
          <a:xfrm>
            <a:off x="334963" y="2819400"/>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11" name="Picture Placeholder 2">
            <a:extLst>
              <a:ext uri="{FF2B5EF4-FFF2-40B4-BE49-F238E27FC236}">
                <a16:creationId xmlns:a16="http://schemas.microsoft.com/office/drawing/2014/main" id="{C8D48EE1-BCBB-4567-B8EB-E1C7FAF5628F}"/>
              </a:ext>
            </a:extLst>
          </p:cNvPr>
          <p:cNvSpPr>
            <a:spLocks noGrp="1"/>
          </p:cNvSpPr>
          <p:nvPr>
            <p:ph type="pic" sz="quarter" idx="17"/>
          </p:nvPr>
        </p:nvSpPr>
        <p:spPr>
          <a:xfrm>
            <a:off x="7676158" y="2819400"/>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14" name="Picture Placeholder 2">
            <a:extLst>
              <a:ext uri="{FF2B5EF4-FFF2-40B4-BE49-F238E27FC236}">
                <a16:creationId xmlns:a16="http://schemas.microsoft.com/office/drawing/2014/main" id="{24AADCDD-3354-4E3A-82B7-14B1E7E53B46}"/>
              </a:ext>
            </a:extLst>
          </p:cNvPr>
          <p:cNvSpPr>
            <a:spLocks noGrp="1"/>
          </p:cNvSpPr>
          <p:nvPr>
            <p:ph type="pic" sz="quarter" idx="18"/>
          </p:nvPr>
        </p:nvSpPr>
        <p:spPr>
          <a:xfrm>
            <a:off x="10123224" y="2819399"/>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16" name="Text Placeholder 2">
            <a:extLst>
              <a:ext uri="{FF2B5EF4-FFF2-40B4-BE49-F238E27FC236}">
                <a16:creationId xmlns:a16="http://schemas.microsoft.com/office/drawing/2014/main" id="{63E1AAB7-5DFD-409B-9C14-062AEB840155}"/>
              </a:ext>
            </a:extLst>
          </p:cNvPr>
          <p:cNvSpPr>
            <a:spLocks noGrp="1"/>
          </p:cNvSpPr>
          <p:nvPr>
            <p:ph type="body" sz="quarter" idx="19"/>
          </p:nvPr>
        </p:nvSpPr>
        <p:spPr>
          <a:xfrm>
            <a:off x="334964"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rgbClr val="FFFFFF"/>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17" name="Text Placeholder 2">
            <a:extLst>
              <a:ext uri="{FF2B5EF4-FFF2-40B4-BE49-F238E27FC236}">
                <a16:creationId xmlns:a16="http://schemas.microsoft.com/office/drawing/2014/main" id="{EFF74206-A2DD-4AE2-B0FE-7710D0A6EC60}"/>
              </a:ext>
            </a:extLst>
          </p:cNvPr>
          <p:cNvSpPr>
            <a:spLocks noGrp="1"/>
          </p:cNvSpPr>
          <p:nvPr>
            <p:ph type="body" sz="quarter" idx="20"/>
          </p:nvPr>
        </p:nvSpPr>
        <p:spPr>
          <a:xfrm>
            <a:off x="2783879"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rgbClr val="FFFFFF"/>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18" name="Text Placeholder 2">
            <a:extLst>
              <a:ext uri="{FF2B5EF4-FFF2-40B4-BE49-F238E27FC236}">
                <a16:creationId xmlns:a16="http://schemas.microsoft.com/office/drawing/2014/main" id="{F33B64FF-BF5E-4554-9663-FBE02B80750A}"/>
              </a:ext>
            </a:extLst>
          </p:cNvPr>
          <p:cNvSpPr>
            <a:spLocks noGrp="1"/>
          </p:cNvSpPr>
          <p:nvPr>
            <p:ph type="body" sz="quarter" idx="21"/>
          </p:nvPr>
        </p:nvSpPr>
        <p:spPr>
          <a:xfrm>
            <a:off x="5229094"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rgbClr val="FFFFFF"/>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19" name="Text Placeholder 2">
            <a:extLst>
              <a:ext uri="{FF2B5EF4-FFF2-40B4-BE49-F238E27FC236}">
                <a16:creationId xmlns:a16="http://schemas.microsoft.com/office/drawing/2014/main" id="{7D1D78E9-9445-4342-8502-097DBB4A6D18}"/>
              </a:ext>
            </a:extLst>
          </p:cNvPr>
          <p:cNvSpPr>
            <a:spLocks noGrp="1"/>
          </p:cNvSpPr>
          <p:nvPr>
            <p:ph type="body" sz="quarter" idx="22"/>
          </p:nvPr>
        </p:nvSpPr>
        <p:spPr>
          <a:xfrm>
            <a:off x="7674309"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rgbClr val="FFFFFF"/>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20" name="Text Placeholder 2">
            <a:extLst>
              <a:ext uri="{FF2B5EF4-FFF2-40B4-BE49-F238E27FC236}">
                <a16:creationId xmlns:a16="http://schemas.microsoft.com/office/drawing/2014/main" id="{32E93684-2999-493A-98F0-37E9566D555E}"/>
              </a:ext>
            </a:extLst>
          </p:cNvPr>
          <p:cNvSpPr>
            <a:spLocks noGrp="1"/>
          </p:cNvSpPr>
          <p:nvPr>
            <p:ph type="body" sz="quarter" idx="23"/>
          </p:nvPr>
        </p:nvSpPr>
        <p:spPr>
          <a:xfrm>
            <a:off x="10119524"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rgbClr val="FFFFFF"/>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21" name="Title 1">
            <a:extLst>
              <a:ext uri="{FF2B5EF4-FFF2-40B4-BE49-F238E27FC236}">
                <a16:creationId xmlns:a16="http://schemas.microsoft.com/office/drawing/2014/main" id="{4F7BFA72-AE24-4B66-B4F2-62E7D224CEC0}"/>
              </a:ext>
            </a:extLst>
          </p:cNvPr>
          <p:cNvSpPr>
            <a:spLocks noGrp="1"/>
          </p:cNvSpPr>
          <p:nvPr>
            <p:ph type="title" hasCustomPrompt="1"/>
          </p:nvPr>
        </p:nvSpPr>
        <p:spPr>
          <a:xfrm>
            <a:off x="371475" y="333375"/>
            <a:ext cx="11449050" cy="1325563"/>
          </a:xfrm>
          <a:prstGeom prst="rect">
            <a:avLst/>
          </a:prstGeom>
        </p:spPr>
        <p:txBody>
          <a:bodyPr lIns="0" tIns="0" rIns="0" bIns="0" anchor="ctr" anchorCtr="0"/>
          <a:lstStyle>
            <a:lvl1pPr>
              <a:lnSpc>
                <a:spcPct val="110000"/>
              </a:lnSpc>
              <a:spcBef>
                <a:spcPts val="600"/>
              </a:spcBef>
              <a:spcAft>
                <a:spcPts val="600"/>
              </a:spcAft>
              <a:defRPr sz="3200">
                <a:solidFill>
                  <a:srgbClr val="FFFFFF"/>
                </a:solidFill>
              </a:defRPr>
            </a:lvl1pPr>
          </a:lstStyle>
          <a:p>
            <a:r>
              <a:rPr lang="en-US" dirty="0"/>
              <a:t>Add title here</a:t>
            </a:r>
            <a:endParaRPr lang="en-GB" dirty="0"/>
          </a:p>
        </p:txBody>
      </p:sp>
      <p:sp>
        <p:nvSpPr>
          <p:cNvPr id="22" name="Rectangle 21">
            <a:extLst>
              <a:ext uri="{FF2B5EF4-FFF2-40B4-BE49-F238E27FC236}">
                <a16:creationId xmlns:a16="http://schemas.microsoft.com/office/drawing/2014/main" id="{E7FD70BB-5512-4668-A631-6BAFAC72EEE6}"/>
              </a:ext>
            </a:extLst>
          </p:cNvPr>
          <p:cNvSpPr/>
          <p:nvPr userDrawn="1"/>
        </p:nvSpPr>
        <p:spPr>
          <a:xfrm>
            <a:off x="373855" y="1658938"/>
            <a:ext cx="11446669"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3" name="Text Placeholder 3">
            <a:extLst>
              <a:ext uri="{FF2B5EF4-FFF2-40B4-BE49-F238E27FC236}">
                <a16:creationId xmlns:a16="http://schemas.microsoft.com/office/drawing/2014/main" id="{3109E6AE-4B95-45E6-93DD-950CA85788DA}"/>
              </a:ext>
            </a:extLst>
          </p:cNvPr>
          <p:cNvSpPr>
            <a:spLocks noGrp="1"/>
          </p:cNvSpPr>
          <p:nvPr>
            <p:ph type="body" sz="quarter" idx="11"/>
          </p:nvPr>
        </p:nvSpPr>
        <p:spPr>
          <a:xfrm>
            <a:off x="371475" y="1694938"/>
            <a:ext cx="11446669" cy="1016461"/>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39252635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EC9970A-5E03-4BBB-B37E-1854A0A14264}"/>
              </a:ext>
            </a:extLst>
          </p:cNvPr>
          <p:cNvSpPr>
            <a:spLocks noGrp="1"/>
          </p:cNvSpPr>
          <p:nvPr>
            <p:ph type="pic" sz="quarter" idx="13"/>
          </p:nvPr>
        </p:nvSpPr>
        <p:spPr>
          <a:xfrm>
            <a:off x="1703556" y="2796435"/>
            <a:ext cx="2700000" cy="2700000"/>
          </a:xfrm>
          <a:prstGeom prst="flowChartConnector">
            <a:avLst/>
          </a:prstGeom>
          <a:solidFill>
            <a:srgbClr val="FFFFFF"/>
          </a:solidFill>
          <a:effectLst>
            <a:innerShdw blurRad="114300">
              <a:prstClr val="black"/>
            </a:innerShdw>
          </a:effectLst>
        </p:spPr>
        <p:txBody>
          <a:bodyPr lIns="0" tIns="0" rIns="0" bIns="0" anchor="ctr" anchorCtr="1"/>
          <a:lstStyle>
            <a:lvl1pPr marL="0" indent="0">
              <a:buNone/>
              <a:defRPr/>
            </a:lvl1pPr>
          </a:lstStyle>
          <a:p>
            <a:endParaRPr lang="en-GB"/>
          </a:p>
        </p:txBody>
      </p:sp>
      <p:sp>
        <p:nvSpPr>
          <p:cNvPr id="10" name="Picture Placeholder 2">
            <a:extLst>
              <a:ext uri="{FF2B5EF4-FFF2-40B4-BE49-F238E27FC236}">
                <a16:creationId xmlns:a16="http://schemas.microsoft.com/office/drawing/2014/main" id="{CB94A3C4-5B13-449E-9FAF-5D8F57749766}"/>
              </a:ext>
            </a:extLst>
          </p:cNvPr>
          <p:cNvSpPr>
            <a:spLocks noGrp="1"/>
          </p:cNvSpPr>
          <p:nvPr>
            <p:ph type="pic" sz="quarter" idx="14"/>
          </p:nvPr>
        </p:nvSpPr>
        <p:spPr>
          <a:xfrm>
            <a:off x="7786063" y="2796435"/>
            <a:ext cx="2700000" cy="2700000"/>
          </a:xfrm>
          <a:prstGeom prst="flowChartConnector">
            <a:avLst/>
          </a:prstGeom>
          <a:solidFill>
            <a:srgbClr val="FFFFFF"/>
          </a:solidFill>
          <a:effectLst>
            <a:innerShdw blurRad="114300">
              <a:prstClr val="black"/>
            </a:innerShdw>
          </a:effectLst>
        </p:spPr>
        <p:txBody>
          <a:bodyPr lIns="0" tIns="0" rIns="0" bIns="0" anchor="ctr" anchorCtr="1"/>
          <a:lstStyle>
            <a:lvl1pPr marL="0" indent="0">
              <a:buNone/>
              <a:defRPr/>
            </a:lvl1pPr>
          </a:lstStyle>
          <a:p>
            <a:endParaRPr lang="en-GB"/>
          </a:p>
        </p:txBody>
      </p:sp>
      <p:sp>
        <p:nvSpPr>
          <p:cNvPr id="8" name="Title 1">
            <a:extLst>
              <a:ext uri="{FF2B5EF4-FFF2-40B4-BE49-F238E27FC236}">
                <a16:creationId xmlns:a16="http://schemas.microsoft.com/office/drawing/2014/main" id="{1D45252A-2544-4972-A75F-5E88A326BA29}"/>
              </a:ext>
            </a:extLst>
          </p:cNvPr>
          <p:cNvSpPr>
            <a:spLocks noGrp="1"/>
          </p:cNvSpPr>
          <p:nvPr>
            <p:ph type="title" hasCustomPrompt="1"/>
          </p:nvPr>
        </p:nvSpPr>
        <p:spPr>
          <a:xfrm>
            <a:off x="371475" y="333375"/>
            <a:ext cx="11449050" cy="1325563"/>
          </a:xfrm>
          <a:prstGeom prst="rect">
            <a:avLst/>
          </a:prstGeom>
        </p:spPr>
        <p:txBody>
          <a:bodyPr lIns="0" tIns="0" rIns="0" bIns="0" anchor="ctr" anchorCtr="0"/>
          <a:lstStyle>
            <a:lvl1pPr>
              <a:lnSpc>
                <a:spcPct val="110000"/>
              </a:lnSpc>
              <a:spcBef>
                <a:spcPts val="600"/>
              </a:spcBef>
              <a:spcAft>
                <a:spcPts val="600"/>
              </a:spcAft>
              <a:defRPr sz="3200">
                <a:solidFill>
                  <a:srgbClr val="FFFFFF"/>
                </a:solidFill>
              </a:defRPr>
            </a:lvl1pPr>
          </a:lstStyle>
          <a:p>
            <a:r>
              <a:rPr lang="en-US" dirty="0"/>
              <a:t>Add title here</a:t>
            </a:r>
            <a:endParaRPr lang="en-GB" dirty="0"/>
          </a:p>
        </p:txBody>
      </p:sp>
      <p:sp>
        <p:nvSpPr>
          <p:cNvPr id="9" name="Rectangle 8">
            <a:extLst>
              <a:ext uri="{FF2B5EF4-FFF2-40B4-BE49-F238E27FC236}">
                <a16:creationId xmlns:a16="http://schemas.microsoft.com/office/drawing/2014/main" id="{C813EBE2-283C-48D7-B7A2-D6A9AC78D09D}"/>
              </a:ext>
            </a:extLst>
          </p:cNvPr>
          <p:cNvSpPr/>
          <p:nvPr userDrawn="1"/>
        </p:nvSpPr>
        <p:spPr>
          <a:xfrm>
            <a:off x="373855" y="1658938"/>
            <a:ext cx="11446669" cy="36000"/>
          </a:xfrm>
          <a:prstGeom prst="rect">
            <a:avLst/>
          </a:prstGeom>
          <a:solidFill>
            <a:srgbClr val="FFFFFF">
              <a:alpha val="84706"/>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11" name="Text Placeholder 3">
            <a:extLst>
              <a:ext uri="{FF2B5EF4-FFF2-40B4-BE49-F238E27FC236}">
                <a16:creationId xmlns:a16="http://schemas.microsoft.com/office/drawing/2014/main" id="{BDDCA6F3-47E1-43CC-B247-20086F25EFAD}"/>
              </a:ext>
            </a:extLst>
          </p:cNvPr>
          <p:cNvSpPr>
            <a:spLocks noGrp="1"/>
          </p:cNvSpPr>
          <p:nvPr>
            <p:ph type="body" sz="quarter" idx="11"/>
          </p:nvPr>
        </p:nvSpPr>
        <p:spPr>
          <a:xfrm>
            <a:off x="371475" y="1694938"/>
            <a:ext cx="5364163" cy="977991"/>
          </a:xfrm>
          <a:prstGeom prst="rect">
            <a:avLst/>
          </a:prstGeom>
        </p:spPr>
        <p:txBody>
          <a:bodyPr lIns="0" tIns="0" rIns="0" bIns="0" anchor="ctr" anchorCtr="0"/>
          <a:lstStyle>
            <a:lvl1pPr marL="0" indent="0" algn="ctr">
              <a:lnSpc>
                <a:spcPct val="110000"/>
              </a:lnSpc>
              <a:spcBef>
                <a:spcPts val="600"/>
              </a:spcBef>
              <a:spcAft>
                <a:spcPts val="600"/>
              </a:spcAft>
              <a:buNone/>
              <a:defRPr sz="1800">
                <a:solidFill>
                  <a:srgbClr val="FFFFFF"/>
                </a:solidFill>
                <a:latin typeface="+mj-lt"/>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14" name="Text Placeholder 3">
            <a:extLst>
              <a:ext uri="{FF2B5EF4-FFF2-40B4-BE49-F238E27FC236}">
                <a16:creationId xmlns:a16="http://schemas.microsoft.com/office/drawing/2014/main" id="{7CF1B826-6637-47F7-861B-CD856EB3B5A1}"/>
              </a:ext>
            </a:extLst>
          </p:cNvPr>
          <p:cNvSpPr>
            <a:spLocks noGrp="1"/>
          </p:cNvSpPr>
          <p:nvPr>
            <p:ph type="body" sz="quarter" idx="12"/>
          </p:nvPr>
        </p:nvSpPr>
        <p:spPr>
          <a:xfrm>
            <a:off x="6453982" y="1694938"/>
            <a:ext cx="5364163" cy="977991"/>
          </a:xfrm>
          <a:prstGeom prst="rect">
            <a:avLst/>
          </a:prstGeom>
        </p:spPr>
        <p:txBody>
          <a:bodyPr lIns="0" tIns="0" rIns="0" bIns="0" anchor="ctr" anchorCtr="0"/>
          <a:lstStyle>
            <a:lvl1pPr marL="0" indent="0" algn="ctr">
              <a:lnSpc>
                <a:spcPct val="110000"/>
              </a:lnSpc>
              <a:spcBef>
                <a:spcPts val="600"/>
              </a:spcBef>
              <a:spcAft>
                <a:spcPts val="600"/>
              </a:spcAft>
              <a:buNone/>
              <a:defRPr sz="1800">
                <a:solidFill>
                  <a:srgbClr val="FFFFFF"/>
                </a:solidFill>
                <a:latin typeface="+mj-lt"/>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290571501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BE52AFB-BB3A-4776-9A3C-3971BF2818D2}"/>
              </a:ext>
            </a:extLst>
          </p:cNvPr>
          <p:cNvSpPr>
            <a:spLocks noGrp="1"/>
          </p:cNvSpPr>
          <p:nvPr>
            <p:ph type="title"/>
          </p:nvPr>
        </p:nvSpPr>
        <p:spPr>
          <a:xfrm>
            <a:off x="371475" y="1412875"/>
            <a:ext cx="8604845" cy="2737409"/>
          </a:xfrm>
          <a:prstGeom prst="rect">
            <a:avLst/>
          </a:prstGeom>
        </p:spPr>
        <p:txBody>
          <a:bodyPr lIns="0" tIns="0" rIns="0" bIns="180000" anchor="b" anchorCtr="0"/>
          <a:lstStyle>
            <a:lvl1pPr>
              <a:lnSpc>
                <a:spcPct val="110000"/>
              </a:lnSpc>
              <a:spcBef>
                <a:spcPts val="600"/>
              </a:spcBef>
              <a:spcAft>
                <a:spcPts val="600"/>
              </a:spcAft>
              <a:defRPr sz="3200">
                <a:solidFill>
                  <a:srgbClr val="FFFFFF"/>
                </a:solidFill>
              </a:defRPr>
            </a:lvl1pPr>
          </a:lstStyle>
          <a:p>
            <a:r>
              <a:rPr lang="en-US" dirty="0"/>
              <a:t>Click to edit Master title style</a:t>
            </a:r>
            <a:endParaRPr lang="en-GB" dirty="0"/>
          </a:p>
        </p:txBody>
      </p:sp>
      <p:pic>
        <p:nvPicPr>
          <p:cNvPr id="13" name="Picture 12">
            <a:extLst>
              <a:ext uri="{FF2B5EF4-FFF2-40B4-BE49-F238E27FC236}">
                <a16:creationId xmlns:a16="http://schemas.microsoft.com/office/drawing/2014/main" id="{F1F81ACA-8D9C-4D6C-9643-8164AAAE9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1475" y="333375"/>
            <a:ext cx="1158752" cy="900000"/>
          </a:xfrm>
          <a:prstGeom prst="rect">
            <a:avLst/>
          </a:prstGeom>
        </p:spPr>
      </p:pic>
      <p:sp>
        <p:nvSpPr>
          <p:cNvPr id="14" name="Rectangle 13">
            <a:extLst>
              <a:ext uri="{FF2B5EF4-FFF2-40B4-BE49-F238E27FC236}">
                <a16:creationId xmlns:a16="http://schemas.microsoft.com/office/drawing/2014/main" id="{2BACE891-935B-4A88-8A55-FE866F1059A8}"/>
              </a:ext>
            </a:extLst>
          </p:cNvPr>
          <p:cNvSpPr/>
          <p:nvPr userDrawn="1"/>
        </p:nvSpPr>
        <p:spPr>
          <a:xfrm>
            <a:off x="371474" y="4150284"/>
            <a:ext cx="8613085"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15" name="Text Placeholder 3">
            <a:extLst>
              <a:ext uri="{FF2B5EF4-FFF2-40B4-BE49-F238E27FC236}">
                <a16:creationId xmlns:a16="http://schemas.microsoft.com/office/drawing/2014/main" id="{4ADBC969-18AC-44DF-81DF-AA502202F7C3}"/>
              </a:ext>
            </a:extLst>
          </p:cNvPr>
          <p:cNvSpPr>
            <a:spLocks noGrp="1"/>
          </p:cNvSpPr>
          <p:nvPr>
            <p:ph type="body" sz="quarter" idx="11" hasCustomPrompt="1"/>
          </p:nvPr>
        </p:nvSpPr>
        <p:spPr>
          <a:xfrm>
            <a:off x="371474" y="4186284"/>
            <a:ext cx="8617577" cy="1582691"/>
          </a:xfrm>
          <a:prstGeom prst="rect">
            <a:avLst/>
          </a:prstGeom>
        </p:spPr>
        <p:txBody>
          <a:bodyPr lIns="0" tIns="180000" rIns="0" bIns="0" anchor="t"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Add a name here</a:t>
            </a:r>
          </a:p>
        </p:txBody>
      </p:sp>
    </p:spTree>
    <p:extLst>
      <p:ext uri="{BB962C8B-B14F-4D97-AF65-F5344CB8AC3E}">
        <p14:creationId xmlns:p14="http://schemas.microsoft.com/office/powerpoint/2010/main" val="1382367067"/>
      </p:ext>
    </p:extLst>
  </p:cSld>
  <p:clrMapOvr>
    <a:masterClrMapping/>
  </p:clrMapOvr>
  <p:extLst>
    <p:ext uri="{DCECCB84-F9BA-43D5-87BE-67443E8EF086}">
      <p15:sldGuideLst xmlns:p15="http://schemas.microsoft.com/office/powerpoint/2012/main">
        <p15:guide id="2" orient="horz" pos="89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78F10E-477F-4E06-B32F-796ECEFC808F}"/>
              </a:ext>
            </a:extLst>
          </p:cNvPr>
          <p:cNvSpPr/>
          <p:nvPr userDrawn="1"/>
        </p:nvSpPr>
        <p:spPr>
          <a:xfrm>
            <a:off x="366339" y="3429000"/>
            <a:ext cx="5369300"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 name="Title 1">
            <a:extLst>
              <a:ext uri="{FF2B5EF4-FFF2-40B4-BE49-F238E27FC236}">
                <a16:creationId xmlns:a16="http://schemas.microsoft.com/office/drawing/2014/main" id="{B684D9F6-E217-4F5D-9868-F62FCFF69490}"/>
              </a:ext>
            </a:extLst>
          </p:cNvPr>
          <p:cNvSpPr>
            <a:spLocks noGrp="1"/>
          </p:cNvSpPr>
          <p:nvPr>
            <p:ph type="title" hasCustomPrompt="1"/>
          </p:nvPr>
        </p:nvSpPr>
        <p:spPr>
          <a:xfrm>
            <a:off x="371475" y="348436"/>
            <a:ext cx="5364164" cy="3080564"/>
          </a:xfrm>
          <a:prstGeom prst="rect">
            <a:avLst/>
          </a:prstGeom>
        </p:spPr>
        <p:txBody>
          <a:bodyPr lIns="0" tIns="0" rIns="0" bIns="180000" anchor="b" anchorCtr="0"/>
          <a:lstStyle>
            <a:lvl1pPr>
              <a:lnSpc>
                <a:spcPct val="110000"/>
              </a:lnSpc>
              <a:spcBef>
                <a:spcPts val="1200"/>
              </a:spcBef>
              <a:spcAft>
                <a:spcPts val="1200"/>
              </a:spcAft>
              <a:defRPr>
                <a:solidFill>
                  <a:srgbClr val="C90774"/>
                </a:solidFill>
              </a:defRPr>
            </a:lvl1pPr>
          </a:lstStyle>
          <a:p>
            <a:r>
              <a:rPr lang="en-US" dirty="0"/>
              <a:t>Add title here</a:t>
            </a:r>
            <a:endParaRPr lang="en-GB" dirty="0"/>
          </a:p>
        </p:txBody>
      </p:sp>
      <p:sp>
        <p:nvSpPr>
          <p:cNvPr id="4" name="Text Placeholder 3">
            <a:extLst>
              <a:ext uri="{FF2B5EF4-FFF2-40B4-BE49-F238E27FC236}">
                <a16:creationId xmlns:a16="http://schemas.microsoft.com/office/drawing/2014/main" id="{D890934C-7BFD-4CC9-AF13-61AD33B2338A}"/>
              </a:ext>
            </a:extLst>
          </p:cNvPr>
          <p:cNvSpPr>
            <a:spLocks noGrp="1"/>
          </p:cNvSpPr>
          <p:nvPr>
            <p:ph type="body" sz="quarter" idx="14" hasCustomPrompt="1"/>
          </p:nvPr>
        </p:nvSpPr>
        <p:spPr>
          <a:xfrm>
            <a:off x="371475" y="3464999"/>
            <a:ext cx="5364164" cy="2303975"/>
          </a:xfrm>
          <a:prstGeom prst="rect">
            <a:avLst/>
          </a:prstGeom>
        </p:spPr>
        <p:txBody>
          <a:bodyPr lIns="0" tIns="180000" rIns="0" bIns="0"/>
          <a:lstStyle>
            <a:lvl1pPr marL="0" indent="0" algn="l">
              <a:buNone/>
              <a:defRPr>
                <a:solidFill>
                  <a:srgbClr val="2D2D2C"/>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Add a sub-title here</a:t>
            </a:r>
          </a:p>
        </p:txBody>
      </p:sp>
    </p:spTree>
    <p:extLst>
      <p:ext uri="{BB962C8B-B14F-4D97-AF65-F5344CB8AC3E}">
        <p14:creationId xmlns:p14="http://schemas.microsoft.com/office/powerpoint/2010/main" val="112470714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1B35-F4EC-48D6-8ED5-6C0963AFA5CD}"/>
              </a:ext>
            </a:extLst>
          </p:cNvPr>
          <p:cNvSpPr>
            <a:spLocks noGrp="1"/>
          </p:cNvSpPr>
          <p:nvPr>
            <p:ph type="title" hasCustomPrompt="1"/>
          </p:nvPr>
        </p:nvSpPr>
        <p:spPr>
          <a:xfrm>
            <a:off x="371475" y="333375"/>
            <a:ext cx="11449050" cy="1325563"/>
          </a:xfrm>
          <a:prstGeom prst="rect">
            <a:avLst/>
          </a:prstGeom>
        </p:spPr>
        <p:txBody>
          <a:bodyPr lIns="0" tIns="0" rIns="0" bIns="0" anchor="ctr" anchorCtr="0"/>
          <a:lstStyle>
            <a:lvl1pPr>
              <a:lnSpc>
                <a:spcPct val="110000"/>
              </a:lnSpc>
              <a:spcBef>
                <a:spcPts val="600"/>
              </a:spcBef>
              <a:spcAft>
                <a:spcPts val="600"/>
              </a:spcAft>
              <a:defRPr sz="3200">
                <a:solidFill>
                  <a:srgbClr val="C90774"/>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91190C93-BBA2-4020-A1B9-5BB97075F40C}"/>
              </a:ext>
            </a:extLst>
          </p:cNvPr>
          <p:cNvSpPr/>
          <p:nvPr userDrawn="1"/>
        </p:nvSpPr>
        <p:spPr>
          <a:xfrm>
            <a:off x="373855" y="1658938"/>
            <a:ext cx="11446669"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4" name="Text Placeholder 3">
            <a:extLst>
              <a:ext uri="{FF2B5EF4-FFF2-40B4-BE49-F238E27FC236}">
                <a16:creationId xmlns:a16="http://schemas.microsoft.com/office/drawing/2014/main" id="{0D5CB79F-A049-4E33-8E3A-0CC0D2F73540}"/>
              </a:ext>
            </a:extLst>
          </p:cNvPr>
          <p:cNvSpPr>
            <a:spLocks noGrp="1"/>
          </p:cNvSpPr>
          <p:nvPr>
            <p:ph type="body" sz="quarter" idx="11"/>
          </p:nvPr>
        </p:nvSpPr>
        <p:spPr>
          <a:xfrm>
            <a:off x="371475" y="1694938"/>
            <a:ext cx="11446669"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178543579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mbership">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CB94A3C4-5B13-449E-9FAF-5D8F57749766}"/>
              </a:ext>
            </a:extLst>
          </p:cNvPr>
          <p:cNvSpPr>
            <a:spLocks noGrp="1"/>
          </p:cNvSpPr>
          <p:nvPr>
            <p:ph type="pic" sz="quarter" idx="14"/>
          </p:nvPr>
        </p:nvSpPr>
        <p:spPr>
          <a:xfrm>
            <a:off x="5229093" y="2819400"/>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8" name="Picture Placeholder 2">
            <a:extLst>
              <a:ext uri="{FF2B5EF4-FFF2-40B4-BE49-F238E27FC236}">
                <a16:creationId xmlns:a16="http://schemas.microsoft.com/office/drawing/2014/main" id="{CEDCCFA9-2BA7-4B9C-8B00-394C87681AC1}"/>
              </a:ext>
            </a:extLst>
          </p:cNvPr>
          <p:cNvSpPr>
            <a:spLocks noGrp="1"/>
          </p:cNvSpPr>
          <p:nvPr>
            <p:ph type="pic" sz="quarter" idx="15"/>
          </p:nvPr>
        </p:nvSpPr>
        <p:spPr>
          <a:xfrm>
            <a:off x="2782028" y="2819400"/>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9" name="Picture Placeholder 2">
            <a:extLst>
              <a:ext uri="{FF2B5EF4-FFF2-40B4-BE49-F238E27FC236}">
                <a16:creationId xmlns:a16="http://schemas.microsoft.com/office/drawing/2014/main" id="{778C1CB1-C2EB-4443-9CD1-121E454469E2}"/>
              </a:ext>
            </a:extLst>
          </p:cNvPr>
          <p:cNvSpPr>
            <a:spLocks noGrp="1"/>
          </p:cNvSpPr>
          <p:nvPr>
            <p:ph type="pic" sz="quarter" idx="16"/>
          </p:nvPr>
        </p:nvSpPr>
        <p:spPr>
          <a:xfrm>
            <a:off x="334963" y="2819400"/>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11" name="Picture Placeholder 2">
            <a:extLst>
              <a:ext uri="{FF2B5EF4-FFF2-40B4-BE49-F238E27FC236}">
                <a16:creationId xmlns:a16="http://schemas.microsoft.com/office/drawing/2014/main" id="{C8D48EE1-BCBB-4567-B8EB-E1C7FAF5628F}"/>
              </a:ext>
            </a:extLst>
          </p:cNvPr>
          <p:cNvSpPr>
            <a:spLocks noGrp="1"/>
          </p:cNvSpPr>
          <p:nvPr>
            <p:ph type="pic" sz="quarter" idx="17"/>
          </p:nvPr>
        </p:nvSpPr>
        <p:spPr>
          <a:xfrm>
            <a:off x="7676158" y="2819400"/>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14" name="Picture Placeholder 2">
            <a:extLst>
              <a:ext uri="{FF2B5EF4-FFF2-40B4-BE49-F238E27FC236}">
                <a16:creationId xmlns:a16="http://schemas.microsoft.com/office/drawing/2014/main" id="{24AADCDD-3354-4E3A-82B7-14B1E7E53B46}"/>
              </a:ext>
            </a:extLst>
          </p:cNvPr>
          <p:cNvSpPr>
            <a:spLocks noGrp="1"/>
          </p:cNvSpPr>
          <p:nvPr>
            <p:ph type="pic" sz="quarter" idx="18"/>
          </p:nvPr>
        </p:nvSpPr>
        <p:spPr>
          <a:xfrm>
            <a:off x="10123224" y="2819399"/>
            <a:ext cx="1733812" cy="1777695"/>
          </a:xfrm>
          <a:prstGeom prst="flowChartConnector">
            <a:avLst/>
          </a:prstGeom>
          <a:solidFill>
            <a:srgbClr val="F2F2F2"/>
          </a:solidFill>
          <a:effectLst>
            <a:innerShdw blurRad="114300">
              <a:prstClr val="black"/>
            </a:innerShdw>
          </a:effectLst>
        </p:spPr>
        <p:txBody>
          <a:bodyPr lIns="0" tIns="0" rIns="0" bIns="0" anchor="ctr" anchorCtr="1"/>
          <a:lstStyle>
            <a:lvl1pPr marL="0" indent="0">
              <a:buNone/>
              <a:defRPr sz="1800"/>
            </a:lvl1pPr>
          </a:lstStyle>
          <a:p>
            <a:endParaRPr lang="en-GB"/>
          </a:p>
        </p:txBody>
      </p:sp>
      <p:sp>
        <p:nvSpPr>
          <p:cNvPr id="16" name="Text Placeholder 2">
            <a:extLst>
              <a:ext uri="{FF2B5EF4-FFF2-40B4-BE49-F238E27FC236}">
                <a16:creationId xmlns:a16="http://schemas.microsoft.com/office/drawing/2014/main" id="{63E1AAB7-5DFD-409B-9C14-062AEB840155}"/>
              </a:ext>
            </a:extLst>
          </p:cNvPr>
          <p:cNvSpPr>
            <a:spLocks noGrp="1"/>
          </p:cNvSpPr>
          <p:nvPr>
            <p:ph type="body" sz="quarter" idx="19"/>
          </p:nvPr>
        </p:nvSpPr>
        <p:spPr>
          <a:xfrm>
            <a:off x="334964"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chemeClr val="tx1"/>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17" name="Text Placeholder 2">
            <a:extLst>
              <a:ext uri="{FF2B5EF4-FFF2-40B4-BE49-F238E27FC236}">
                <a16:creationId xmlns:a16="http://schemas.microsoft.com/office/drawing/2014/main" id="{EFF74206-A2DD-4AE2-B0FE-7710D0A6EC60}"/>
              </a:ext>
            </a:extLst>
          </p:cNvPr>
          <p:cNvSpPr>
            <a:spLocks noGrp="1"/>
          </p:cNvSpPr>
          <p:nvPr>
            <p:ph type="body" sz="quarter" idx="20"/>
          </p:nvPr>
        </p:nvSpPr>
        <p:spPr>
          <a:xfrm>
            <a:off x="2783879"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chemeClr val="tx1"/>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18" name="Text Placeholder 2">
            <a:extLst>
              <a:ext uri="{FF2B5EF4-FFF2-40B4-BE49-F238E27FC236}">
                <a16:creationId xmlns:a16="http://schemas.microsoft.com/office/drawing/2014/main" id="{F33B64FF-BF5E-4554-9663-FBE02B80750A}"/>
              </a:ext>
            </a:extLst>
          </p:cNvPr>
          <p:cNvSpPr>
            <a:spLocks noGrp="1"/>
          </p:cNvSpPr>
          <p:nvPr>
            <p:ph type="body" sz="quarter" idx="21"/>
          </p:nvPr>
        </p:nvSpPr>
        <p:spPr>
          <a:xfrm>
            <a:off x="5229094"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chemeClr val="tx1"/>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19" name="Text Placeholder 2">
            <a:extLst>
              <a:ext uri="{FF2B5EF4-FFF2-40B4-BE49-F238E27FC236}">
                <a16:creationId xmlns:a16="http://schemas.microsoft.com/office/drawing/2014/main" id="{7D1D78E9-9445-4342-8502-097DBB4A6D18}"/>
              </a:ext>
            </a:extLst>
          </p:cNvPr>
          <p:cNvSpPr>
            <a:spLocks noGrp="1"/>
          </p:cNvSpPr>
          <p:nvPr>
            <p:ph type="body" sz="quarter" idx="22"/>
          </p:nvPr>
        </p:nvSpPr>
        <p:spPr>
          <a:xfrm>
            <a:off x="7674309"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chemeClr val="tx1"/>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20" name="Text Placeholder 2">
            <a:extLst>
              <a:ext uri="{FF2B5EF4-FFF2-40B4-BE49-F238E27FC236}">
                <a16:creationId xmlns:a16="http://schemas.microsoft.com/office/drawing/2014/main" id="{32E93684-2999-493A-98F0-37E9566D555E}"/>
              </a:ext>
            </a:extLst>
          </p:cNvPr>
          <p:cNvSpPr>
            <a:spLocks noGrp="1"/>
          </p:cNvSpPr>
          <p:nvPr>
            <p:ph type="body" sz="quarter" idx="23"/>
          </p:nvPr>
        </p:nvSpPr>
        <p:spPr>
          <a:xfrm>
            <a:off x="10119524" y="4747395"/>
            <a:ext cx="1733811" cy="777105"/>
          </a:xfrm>
          <a:prstGeom prst="rect">
            <a:avLst/>
          </a:prstGeom>
        </p:spPr>
        <p:txBody>
          <a:bodyPr lIns="0" tIns="0" rIns="0" bIns="0" anchor="ctr" anchorCtr="1"/>
          <a:lstStyle>
            <a:lvl1pPr marL="0" indent="0" algn="ctr">
              <a:lnSpc>
                <a:spcPct val="120000"/>
              </a:lnSpc>
              <a:spcBef>
                <a:spcPts val="0"/>
              </a:spcBef>
              <a:buNone/>
              <a:defRPr sz="1400" b="0" i="0" cap="none" baseline="0">
                <a:solidFill>
                  <a:schemeClr val="tx1"/>
                </a:solidFill>
                <a:latin typeface="Montserrat Light" panose="00000400000000000000" pitchFamily="2" charset="0"/>
              </a:defRPr>
            </a:lvl1pPr>
            <a:lvl2pPr marL="742950" indent="-285750" algn="ctr">
              <a:lnSpc>
                <a:spcPct val="120000"/>
              </a:lnSpc>
              <a:spcBef>
                <a:spcPts val="0"/>
              </a:spcBef>
              <a:buFont typeface="Wingdings" panose="05000000000000000000" pitchFamily="2" charset="2"/>
              <a:buChar char="§"/>
              <a:defRPr sz="2000">
                <a:solidFill>
                  <a:srgbClr val="FFFFFF"/>
                </a:solidFill>
              </a:defRPr>
            </a:lvl2pPr>
            <a:lvl3pPr marL="1200150" indent="-285750" algn="ctr">
              <a:lnSpc>
                <a:spcPct val="120000"/>
              </a:lnSpc>
              <a:spcBef>
                <a:spcPts val="0"/>
              </a:spcBef>
              <a:buFont typeface="Wingdings" panose="05000000000000000000" pitchFamily="2" charset="2"/>
              <a:buChar char="§"/>
              <a:defRPr sz="2000">
                <a:solidFill>
                  <a:srgbClr val="FFFFFF"/>
                </a:solidFill>
              </a:defRPr>
            </a:lvl3pPr>
            <a:lvl4pPr marL="1657350" indent="-285750" algn="ctr">
              <a:lnSpc>
                <a:spcPct val="120000"/>
              </a:lnSpc>
              <a:spcBef>
                <a:spcPts val="0"/>
              </a:spcBef>
              <a:buFont typeface="Wingdings" panose="05000000000000000000" pitchFamily="2" charset="2"/>
              <a:buChar char="§"/>
              <a:defRPr sz="2000">
                <a:solidFill>
                  <a:srgbClr val="FFFFFF"/>
                </a:solidFill>
              </a:defRPr>
            </a:lvl4pPr>
            <a:lvl5pPr marL="2114550" indent="-285750" algn="ctr">
              <a:lnSpc>
                <a:spcPct val="120000"/>
              </a:lnSpc>
              <a:spcBef>
                <a:spcPts val="0"/>
              </a:spcBef>
              <a:buFont typeface="Wingdings" panose="05000000000000000000" pitchFamily="2" charset="2"/>
              <a:buChar char="§"/>
              <a:defRPr sz="2000">
                <a:solidFill>
                  <a:srgbClr val="FFFFFF"/>
                </a:solidFill>
              </a:defRPr>
            </a:lvl5pPr>
          </a:lstStyle>
          <a:p>
            <a:pPr lvl="0"/>
            <a:r>
              <a:rPr lang="en-US" dirty="0"/>
              <a:t>Click to edit Master text styles</a:t>
            </a:r>
            <a:endParaRPr lang="en-GB" dirty="0"/>
          </a:p>
        </p:txBody>
      </p:sp>
      <p:sp>
        <p:nvSpPr>
          <p:cNvPr id="21" name="Title 1">
            <a:extLst>
              <a:ext uri="{FF2B5EF4-FFF2-40B4-BE49-F238E27FC236}">
                <a16:creationId xmlns:a16="http://schemas.microsoft.com/office/drawing/2014/main" id="{4F7BFA72-AE24-4B66-B4F2-62E7D224CEC0}"/>
              </a:ext>
            </a:extLst>
          </p:cNvPr>
          <p:cNvSpPr>
            <a:spLocks noGrp="1"/>
          </p:cNvSpPr>
          <p:nvPr>
            <p:ph type="title" hasCustomPrompt="1"/>
          </p:nvPr>
        </p:nvSpPr>
        <p:spPr>
          <a:xfrm>
            <a:off x="371475" y="333375"/>
            <a:ext cx="11449050" cy="1325563"/>
          </a:xfrm>
          <a:prstGeom prst="rect">
            <a:avLst/>
          </a:prstGeom>
        </p:spPr>
        <p:txBody>
          <a:bodyPr lIns="0" tIns="0" rIns="0" bIns="0" anchor="ctr" anchorCtr="0"/>
          <a:lstStyle>
            <a:lvl1pPr>
              <a:lnSpc>
                <a:spcPct val="110000"/>
              </a:lnSpc>
              <a:spcBef>
                <a:spcPts val="600"/>
              </a:spcBef>
              <a:spcAft>
                <a:spcPts val="600"/>
              </a:spcAft>
              <a:defRPr sz="3200">
                <a:solidFill>
                  <a:srgbClr val="C90774"/>
                </a:solidFill>
              </a:defRPr>
            </a:lvl1pPr>
          </a:lstStyle>
          <a:p>
            <a:r>
              <a:rPr lang="en-US" dirty="0"/>
              <a:t>Add title here</a:t>
            </a:r>
            <a:endParaRPr lang="en-GB" dirty="0"/>
          </a:p>
        </p:txBody>
      </p:sp>
      <p:sp>
        <p:nvSpPr>
          <p:cNvPr id="22" name="Rectangle 21">
            <a:extLst>
              <a:ext uri="{FF2B5EF4-FFF2-40B4-BE49-F238E27FC236}">
                <a16:creationId xmlns:a16="http://schemas.microsoft.com/office/drawing/2014/main" id="{E7FD70BB-5512-4668-A631-6BAFAC72EEE6}"/>
              </a:ext>
            </a:extLst>
          </p:cNvPr>
          <p:cNvSpPr/>
          <p:nvPr userDrawn="1"/>
        </p:nvSpPr>
        <p:spPr>
          <a:xfrm>
            <a:off x="373855" y="1658938"/>
            <a:ext cx="11446669"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3" name="Text Placeholder 3">
            <a:extLst>
              <a:ext uri="{FF2B5EF4-FFF2-40B4-BE49-F238E27FC236}">
                <a16:creationId xmlns:a16="http://schemas.microsoft.com/office/drawing/2014/main" id="{3109E6AE-4B95-45E6-93DD-950CA85788DA}"/>
              </a:ext>
            </a:extLst>
          </p:cNvPr>
          <p:cNvSpPr>
            <a:spLocks noGrp="1"/>
          </p:cNvSpPr>
          <p:nvPr>
            <p:ph type="body" sz="quarter" idx="11"/>
          </p:nvPr>
        </p:nvSpPr>
        <p:spPr>
          <a:xfrm>
            <a:off x="371475" y="1694938"/>
            <a:ext cx="11446669" cy="1016461"/>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378071873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bloc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1B35-F4EC-48D6-8ED5-6C0963AFA5CD}"/>
              </a:ext>
            </a:extLst>
          </p:cNvPr>
          <p:cNvSpPr>
            <a:spLocks noGrp="1"/>
          </p:cNvSpPr>
          <p:nvPr>
            <p:ph type="title" hasCustomPrompt="1"/>
          </p:nvPr>
        </p:nvSpPr>
        <p:spPr>
          <a:xfrm>
            <a:off x="371475" y="333375"/>
            <a:ext cx="11449050" cy="1325563"/>
          </a:xfrm>
          <a:prstGeom prst="rect">
            <a:avLst/>
          </a:prstGeom>
        </p:spPr>
        <p:txBody>
          <a:bodyPr lIns="0" tIns="0" rIns="0" bIns="0" anchor="ctr" anchorCtr="0"/>
          <a:lstStyle>
            <a:lvl1pPr>
              <a:lnSpc>
                <a:spcPct val="110000"/>
              </a:lnSpc>
              <a:spcBef>
                <a:spcPts val="600"/>
              </a:spcBef>
              <a:spcAft>
                <a:spcPts val="600"/>
              </a:spcAft>
              <a:defRPr sz="3200">
                <a:solidFill>
                  <a:srgbClr val="C90774"/>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91190C93-BBA2-4020-A1B9-5BB97075F40C}"/>
              </a:ext>
            </a:extLst>
          </p:cNvPr>
          <p:cNvSpPr/>
          <p:nvPr userDrawn="1"/>
        </p:nvSpPr>
        <p:spPr>
          <a:xfrm>
            <a:off x="373855" y="1658938"/>
            <a:ext cx="11446669"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4" name="Text Placeholder 3">
            <a:extLst>
              <a:ext uri="{FF2B5EF4-FFF2-40B4-BE49-F238E27FC236}">
                <a16:creationId xmlns:a16="http://schemas.microsoft.com/office/drawing/2014/main" id="{0D5CB79F-A049-4E33-8E3A-0CC0D2F73540}"/>
              </a:ext>
            </a:extLst>
          </p:cNvPr>
          <p:cNvSpPr>
            <a:spLocks noGrp="1"/>
          </p:cNvSpPr>
          <p:nvPr>
            <p:ph type="body" sz="quarter" idx="11"/>
          </p:nvPr>
        </p:nvSpPr>
        <p:spPr>
          <a:xfrm>
            <a:off x="371475" y="1694938"/>
            <a:ext cx="5364163"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5" name="Text Placeholder 3">
            <a:extLst>
              <a:ext uri="{FF2B5EF4-FFF2-40B4-BE49-F238E27FC236}">
                <a16:creationId xmlns:a16="http://schemas.microsoft.com/office/drawing/2014/main" id="{C3590549-6196-4ABC-B870-AAE9B27410F5}"/>
              </a:ext>
            </a:extLst>
          </p:cNvPr>
          <p:cNvSpPr>
            <a:spLocks noGrp="1"/>
          </p:cNvSpPr>
          <p:nvPr>
            <p:ph type="body" sz="quarter" idx="12"/>
          </p:nvPr>
        </p:nvSpPr>
        <p:spPr>
          <a:xfrm>
            <a:off x="6453982" y="1694938"/>
            <a:ext cx="5364163"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6" name="Rectangle 5">
            <a:extLst>
              <a:ext uri="{FF2B5EF4-FFF2-40B4-BE49-F238E27FC236}">
                <a16:creationId xmlns:a16="http://schemas.microsoft.com/office/drawing/2014/main" id="{2BD10579-A622-4972-A462-61CD4A1A6869}"/>
              </a:ext>
            </a:extLst>
          </p:cNvPr>
          <p:cNvSpPr/>
          <p:nvPr userDrawn="1"/>
        </p:nvSpPr>
        <p:spPr>
          <a:xfrm rot="5400000">
            <a:off x="4040981" y="3695957"/>
            <a:ext cx="4110037"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Tree>
    <p:extLst>
      <p:ext uri="{BB962C8B-B14F-4D97-AF65-F5344CB8AC3E}">
        <p14:creationId xmlns:p14="http://schemas.microsoft.com/office/powerpoint/2010/main" val="252836120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EC9970A-5E03-4BBB-B37E-1854A0A14264}"/>
              </a:ext>
            </a:extLst>
          </p:cNvPr>
          <p:cNvSpPr>
            <a:spLocks noGrp="1"/>
          </p:cNvSpPr>
          <p:nvPr>
            <p:ph type="pic" sz="quarter" idx="13"/>
          </p:nvPr>
        </p:nvSpPr>
        <p:spPr>
          <a:xfrm>
            <a:off x="1703556" y="2796435"/>
            <a:ext cx="2700000" cy="2700000"/>
          </a:xfrm>
          <a:prstGeom prst="flowChartConnector">
            <a:avLst/>
          </a:prstGeom>
          <a:solidFill>
            <a:srgbClr val="FFFFFF"/>
          </a:solidFill>
          <a:effectLst>
            <a:innerShdw blurRad="114300">
              <a:prstClr val="black"/>
            </a:innerShdw>
          </a:effectLst>
        </p:spPr>
        <p:txBody>
          <a:bodyPr lIns="0" tIns="0" rIns="0" bIns="0" anchor="ctr" anchorCtr="1"/>
          <a:lstStyle>
            <a:lvl1pPr marL="0" indent="0">
              <a:buNone/>
              <a:defRPr/>
            </a:lvl1pPr>
          </a:lstStyle>
          <a:p>
            <a:endParaRPr lang="en-GB"/>
          </a:p>
        </p:txBody>
      </p:sp>
      <p:sp>
        <p:nvSpPr>
          <p:cNvPr id="10" name="Picture Placeholder 2">
            <a:extLst>
              <a:ext uri="{FF2B5EF4-FFF2-40B4-BE49-F238E27FC236}">
                <a16:creationId xmlns:a16="http://schemas.microsoft.com/office/drawing/2014/main" id="{CB94A3C4-5B13-449E-9FAF-5D8F57749766}"/>
              </a:ext>
            </a:extLst>
          </p:cNvPr>
          <p:cNvSpPr>
            <a:spLocks noGrp="1"/>
          </p:cNvSpPr>
          <p:nvPr>
            <p:ph type="pic" sz="quarter" idx="14"/>
          </p:nvPr>
        </p:nvSpPr>
        <p:spPr>
          <a:xfrm>
            <a:off x="7786063" y="2796435"/>
            <a:ext cx="2700000" cy="2700000"/>
          </a:xfrm>
          <a:prstGeom prst="flowChartConnector">
            <a:avLst/>
          </a:prstGeom>
          <a:solidFill>
            <a:srgbClr val="FFFFFF"/>
          </a:solidFill>
          <a:effectLst>
            <a:innerShdw blurRad="114300">
              <a:prstClr val="black"/>
            </a:innerShdw>
          </a:effectLst>
        </p:spPr>
        <p:txBody>
          <a:bodyPr lIns="0" tIns="0" rIns="0" bIns="0" anchor="ctr" anchorCtr="1"/>
          <a:lstStyle>
            <a:lvl1pPr marL="0" indent="0">
              <a:buNone/>
              <a:defRPr/>
            </a:lvl1pPr>
          </a:lstStyle>
          <a:p>
            <a:endParaRPr lang="en-GB"/>
          </a:p>
        </p:txBody>
      </p:sp>
      <p:sp>
        <p:nvSpPr>
          <p:cNvPr id="8" name="Title 1">
            <a:extLst>
              <a:ext uri="{FF2B5EF4-FFF2-40B4-BE49-F238E27FC236}">
                <a16:creationId xmlns:a16="http://schemas.microsoft.com/office/drawing/2014/main" id="{1D45252A-2544-4972-A75F-5E88A326BA29}"/>
              </a:ext>
            </a:extLst>
          </p:cNvPr>
          <p:cNvSpPr>
            <a:spLocks noGrp="1"/>
          </p:cNvSpPr>
          <p:nvPr>
            <p:ph type="title" hasCustomPrompt="1"/>
          </p:nvPr>
        </p:nvSpPr>
        <p:spPr>
          <a:xfrm>
            <a:off x="371475" y="333375"/>
            <a:ext cx="11449050" cy="1325563"/>
          </a:xfrm>
          <a:prstGeom prst="rect">
            <a:avLst/>
          </a:prstGeom>
        </p:spPr>
        <p:txBody>
          <a:bodyPr lIns="0" tIns="0" rIns="0" bIns="0" anchor="ctr" anchorCtr="0"/>
          <a:lstStyle>
            <a:lvl1pPr>
              <a:lnSpc>
                <a:spcPct val="110000"/>
              </a:lnSpc>
              <a:spcBef>
                <a:spcPts val="600"/>
              </a:spcBef>
              <a:spcAft>
                <a:spcPts val="600"/>
              </a:spcAft>
              <a:defRPr sz="3200">
                <a:solidFill>
                  <a:srgbClr val="C90774"/>
                </a:solidFill>
              </a:defRPr>
            </a:lvl1pPr>
          </a:lstStyle>
          <a:p>
            <a:r>
              <a:rPr lang="en-US" dirty="0"/>
              <a:t>Add title here</a:t>
            </a:r>
            <a:endParaRPr lang="en-GB" dirty="0"/>
          </a:p>
        </p:txBody>
      </p:sp>
      <p:sp>
        <p:nvSpPr>
          <p:cNvPr id="9" name="Rectangle 8">
            <a:extLst>
              <a:ext uri="{FF2B5EF4-FFF2-40B4-BE49-F238E27FC236}">
                <a16:creationId xmlns:a16="http://schemas.microsoft.com/office/drawing/2014/main" id="{C813EBE2-283C-48D7-B7A2-D6A9AC78D09D}"/>
              </a:ext>
            </a:extLst>
          </p:cNvPr>
          <p:cNvSpPr/>
          <p:nvPr userDrawn="1"/>
        </p:nvSpPr>
        <p:spPr>
          <a:xfrm>
            <a:off x="373855" y="1658938"/>
            <a:ext cx="11446669"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11" name="Text Placeholder 3">
            <a:extLst>
              <a:ext uri="{FF2B5EF4-FFF2-40B4-BE49-F238E27FC236}">
                <a16:creationId xmlns:a16="http://schemas.microsoft.com/office/drawing/2014/main" id="{BDDCA6F3-47E1-43CC-B247-20086F25EFAD}"/>
              </a:ext>
            </a:extLst>
          </p:cNvPr>
          <p:cNvSpPr>
            <a:spLocks noGrp="1"/>
          </p:cNvSpPr>
          <p:nvPr>
            <p:ph type="body" sz="quarter" idx="11"/>
          </p:nvPr>
        </p:nvSpPr>
        <p:spPr>
          <a:xfrm>
            <a:off x="371475" y="1694938"/>
            <a:ext cx="5364163" cy="977991"/>
          </a:xfrm>
          <a:prstGeom prst="rect">
            <a:avLst/>
          </a:prstGeom>
        </p:spPr>
        <p:txBody>
          <a:bodyPr lIns="0" tIns="0" rIns="0" bIns="0" anchor="ctr" anchorCtr="0"/>
          <a:lstStyle>
            <a:lvl1pPr marL="0" indent="0" algn="ctr">
              <a:lnSpc>
                <a:spcPct val="110000"/>
              </a:lnSpc>
              <a:spcBef>
                <a:spcPts val="600"/>
              </a:spcBef>
              <a:spcAft>
                <a:spcPts val="600"/>
              </a:spcAft>
              <a:buNone/>
              <a:defRPr sz="1800">
                <a:solidFill>
                  <a:srgbClr val="2D2D2C"/>
                </a:solidFill>
                <a:latin typeface="+mj-lt"/>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14" name="Text Placeholder 3">
            <a:extLst>
              <a:ext uri="{FF2B5EF4-FFF2-40B4-BE49-F238E27FC236}">
                <a16:creationId xmlns:a16="http://schemas.microsoft.com/office/drawing/2014/main" id="{7CF1B826-6637-47F7-861B-CD856EB3B5A1}"/>
              </a:ext>
            </a:extLst>
          </p:cNvPr>
          <p:cNvSpPr>
            <a:spLocks noGrp="1"/>
          </p:cNvSpPr>
          <p:nvPr>
            <p:ph type="body" sz="quarter" idx="12"/>
          </p:nvPr>
        </p:nvSpPr>
        <p:spPr>
          <a:xfrm>
            <a:off x="6453982" y="1694938"/>
            <a:ext cx="5364163" cy="977991"/>
          </a:xfrm>
          <a:prstGeom prst="rect">
            <a:avLst/>
          </a:prstGeom>
        </p:spPr>
        <p:txBody>
          <a:bodyPr lIns="0" tIns="0" rIns="0" bIns="0" anchor="ctr" anchorCtr="0"/>
          <a:lstStyle>
            <a:lvl1pPr marL="0" indent="0" algn="ctr">
              <a:lnSpc>
                <a:spcPct val="110000"/>
              </a:lnSpc>
              <a:spcBef>
                <a:spcPts val="600"/>
              </a:spcBef>
              <a:spcAft>
                <a:spcPts val="600"/>
              </a:spcAft>
              <a:buNone/>
              <a:defRPr sz="1800">
                <a:solidFill>
                  <a:srgbClr val="2D2D2C"/>
                </a:solidFill>
                <a:latin typeface="+mj-lt"/>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35771482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photo">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E33A667-DA26-4EA4-A68B-69A8DF4101EB}"/>
              </a:ext>
            </a:extLst>
          </p:cNvPr>
          <p:cNvSpPr>
            <a:spLocks noGrp="1"/>
          </p:cNvSpPr>
          <p:nvPr>
            <p:ph type="pic" sz="quarter" idx="10"/>
          </p:nvPr>
        </p:nvSpPr>
        <p:spPr>
          <a:xfrm>
            <a:off x="5688088"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solidFill>
            <a:srgbClr val="FFFFFF"/>
          </a:solidFill>
        </p:spPr>
        <p:txBody>
          <a:bodyPr anchor="ctr"/>
          <a:lstStyle>
            <a:lvl1pPr algn="ctr">
              <a:buNone/>
              <a:defRPr/>
            </a:lvl1pPr>
          </a:lstStyle>
          <a:p>
            <a:endParaRPr lang="en-GB" dirty="0"/>
          </a:p>
        </p:txBody>
      </p:sp>
      <p:sp>
        <p:nvSpPr>
          <p:cNvPr id="2" name="Title 1">
            <a:extLst>
              <a:ext uri="{FF2B5EF4-FFF2-40B4-BE49-F238E27FC236}">
                <a16:creationId xmlns:a16="http://schemas.microsoft.com/office/drawing/2014/main" id="{D27E1B35-F4EC-48D6-8ED5-6C0963AFA5CD}"/>
              </a:ext>
            </a:extLst>
          </p:cNvPr>
          <p:cNvSpPr>
            <a:spLocks noGrp="1"/>
          </p:cNvSpPr>
          <p:nvPr>
            <p:ph type="title" hasCustomPrompt="1"/>
          </p:nvPr>
        </p:nvSpPr>
        <p:spPr>
          <a:xfrm>
            <a:off x="371475" y="333375"/>
            <a:ext cx="5364163" cy="1325563"/>
          </a:xfrm>
          <a:prstGeom prst="rect">
            <a:avLst/>
          </a:prstGeom>
        </p:spPr>
        <p:txBody>
          <a:bodyPr lIns="0" tIns="0" rIns="0" bIns="0" anchor="ctr" anchorCtr="0"/>
          <a:lstStyle>
            <a:lvl1pPr>
              <a:lnSpc>
                <a:spcPct val="110000"/>
              </a:lnSpc>
              <a:spcBef>
                <a:spcPts val="600"/>
              </a:spcBef>
              <a:spcAft>
                <a:spcPts val="600"/>
              </a:spcAft>
              <a:defRPr sz="3200">
                <a:solidFill>
                  <a:srgbClr val="FFFFFF"/>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91190C93-BBA2-4020-A1B9-5BB97075F40C}"/>
              </a:ext>
            </a:extLst>
          </p:cNvPr>
          <p:cNvSpPr/>
          <p:nvPr userDrawn="1"/>
        </p:nvSpPr>
        <p:spPr>
          <a:xfrm>
            <a:off x="373856" y="1658938"/>
            <a:ext cx="5369300"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4" name="Text Placeholder 3">
            <a:extLst>
              <a:ext uri="{FF2B5EF4-FFF2-40B4-BE49-F238E27FC236}">
                <a16:creationId xmlns:a16="http://schemas.microsoft.com/office/drawing/2014/main" id="{0D5CB79F-A049-4E33-8E3A-0CC0D2F73540}"/>
              </a:ext>
            </a:extLst>
          </p:cNvPr>
          <p:cNvSpPr>
            <a:spLocks noGrp="1"/>
          </p:cNvSpPr>
          <p:nvPr>
            <p:ph type="body" sz="quarter" idx="11"/>
          </p:nvPr>
        </p:nvSpPr>
        <p:spPr>
          <a:xfrm>
            <a:off x="371475" y="1694938"/>
            <a:ext cx="5364163"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39595385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BE52AFB-BB3A-4776-9A3C-3971BF2818D2}"/>
              </a:ext>
            </a:extLst>
          </p:cNvPr>
          <p:cNvSpPr>
            <a:spLocks noGrp="1"/>
          </p:cNvSpPr>
          <p:nvPr>
            <p:ph type="title"/>
          </p:nvPr>
        </p:nvSpPr>
        <p:spPr>
          <a:xfrm>
            <a:off x="371475" y="1412875"/>
            <a:ext cx="8604845" cy="2737409"/>
          </a:xfrm>
          <a:prstGeom prst="rect">
            <a:avLst/>
          </a:prstGeom>
        </p:spPr>
        <p:txBody>
          <a:bodyPr lIns="0" tIns="0" rIns="0" bIns="180000" anchor="b" anchorCtr="0"/>
          <a:lstStyle>
            <a:lvl1pPr>
              <a:lnSpc>
                <a:spcPct val="110000"/>
              </a:lnSpc>
              <a:spcBef>
                <a:spcPts val="600"/>
              </a:spcBef>
              <a:spcAft>
                <a:spcPts val="600"/>
              </a:spcAft>
              <a:defRPr sz="3200">
                <a:solidFill>
                  <a:srgbClr val="2D2D2C"/>
                </a:solidFill>
              </a:defRPr>
            </a:lvl1pPr>
          </a:lstStyle>
          <a:p>
            <a:r>
              <a:rPr lang="en-US" dirty="0"/>
              <a:t>Click to edit Master title style</a:t>
            </a:r>
            <a:endParaRPr lang="en-GB" dirty="0"/>
          </a:p>
        </p:txBody>
      </p:sp>
      <p:pic>
        <p:nvPicPr>
          <p:cNvPr id="13" name="Picture 12">
            <a:extLst>
              <a:ext uri="{FF2B5EF4-FFF2-40B4-BE49-F238E27FC236}">
                <a16:creationId xmlns:a16="http://schemas.microsoft.com/office/drawing/2014/main" id="{F1F81ACA-8D9C-4D6C-9643-8164AAAE9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1475" y="333375"/>
            <a:ext cx="1158752" cy="900000"/>
          </a:xfrm>
          <a:prstGeom prst="rect">
            <a:avLst/>
          </a:prstGeom>
        </p:spPr>
      </p:pic>
      <p:sp>
        <p:nvSpPr>
          <p:cNvPr id="14" name="Rectangle 13">
            <a:extLst>
              <a:ext uri="{FF2B5EF4-FFF2-40B4-BE49-F238E27FC236}">
                <a16:creationId xmlns:a16="http://schemas.microsoft.com/office/drawing/2014/main" id="{2BACE891-935B-4A88-8A55-FE866F1059A8}"/>
              </a:ext>
            </a:extLst>
          </p:cNvPr>
          <p:cNvSpPr/>
          <p:nvPr userDrawn="1"/>
        </p:nvSpPr>
        <p:spPr>
          <a:xfrm>
            <a:off x="371474" y="4150284"/>
            <a:ext cx="8613085" cy="36000"/>
          </a:xfrm>
          <a:prstGeom prst="rect">
            <a:avLst/>
          </a:prstGeom>
          <a:solidFill>
            <a:srgbClr val="C90774"/>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15" name="Text Placeholder 3">
            <a:extLst>
              <a:ext uri="{FF2B5EF4-FFF2-40B4-BE49-F238E27FC236}">
                <a16:creationId xmlns:a16="http://schemas.microsoft.com/office/drawing/2014/main" id="{4ADBC969-18AC-44DF-81DF-AA502202F7C3}"/>
              </a:ext>
            </a:extLst>
          </p:cNvPr>
          <p:cNvSpPr>
            <a:spLocks noGrp="1"/>
          </p:cNvSpPr>
          <p:nvPr>
            <p:ph type="body" sz="quarter" idx="11" hasCustomPrompt="1"/>
          </p:nvPr>
        </p:nvSpPr>
        <p:spPr>
          <a:xfrm>
            <a:off x="371474" y="4186284"/>
            <a:ext cx="8617577" cy="1582691"/>
          </a:xfrm>
          <a:prstGeom prst="rect">
            <a:avLst/>
          </a:prstGeom>
        </p:spPr>
        <p:txBody>
          <a:bodyPr lIns="0" tIns="180000" rIns="0" bIns="0" anchor="t" anchorCtr="0"/>
          <a:lstStyle>
            <a:lvl1pPr marL="0" indent="0">
              <a:lnSpc>
                <a:spcPct val="110000"/>
              </a:lnSpc>
              <a:spcBef>
                <a:spcPts val="600"/>
              </a:spcBef>
              <a:spcAft>
                <a:spcPts val="600"/>
              </a:spcAft>
              <a:buNone/>
              <a:defRPr sz="1800">
                <a:solidFill>
                  <a:srgbClr val="2D2D2C"/>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Add a name here</a:t>
            </a:r>
          </a:p>
        </p:txBody>
      </p:sp>
    </p:spTree>
    <p:extLst>
      <p:ext uri="{BB962C8B-B14F-4D97-AF65-F5344CB8AC3E}">
        <p14:creationId xmlns:p14="http://schemas.microsoft.com/office/powerpoint/2010/main" val="2749508364"/>
      </p:ext>
    </p:extLst>
  </p:cSld>
  <p:clrMapOvr>
    <a:masterClrMapping/>
  </p:clrMapOvr>
  <p:extLst>
    <p:ext uri="{DCECCB84-F9BA-43D5-87BE-67443E8EF086}">
      <p15:sldGuideLst xmlns:p15="http://schemas.microsoft.com/office/powerpoint/2012/main">
        <p15:guide id="2" orient="horz" pos="89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dd image to backgroun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153924-CFB6-4CB1-8136-C354BCD11A3F}"/>
              </a:ext>
            </a:extLst>
          </p:cNvPr>
          <p:cNvGrpSpPr/>
          <p:nvPr userDrawn="1"/>
        </p:nvGrpSpPr>
        <p:grpSpPr>
          <a:xfrm>
            <a:off x="0" y="0"/>
            <a:ext cx="12199601" cy="6858000"/>
            <a:chOff x="0" y="0"/>
            <a:chExt cx="12199601" cy="6858000"/>
          </a:xfrm>
        </p:grpSpPr>
        <p:sp>
          <p:nvSpPr>
            <p:cNvPr id="3" name="Rectangle 2">
              <a:extLst>
                <a:ext uri="{FF2B5EF4-FFF2-40B4-BE49-F238E27FC236}">
                  <a16:creationId xmlns:a16="http://schemas.microsoft.com/office/drawing/2014/main" id="{C10003F1-CF20-4C81-96B6-7D6F43921AAF}"/>
                </a:ext>
              </a:extLst>
            </p:cNvPr>
            <p:cNvSpPr/>
            <p:nvPr userDrawn="1"/>
          </p:nvSpPr>
          <p:spPr>
            <a:xfrm>
              <a:off x="0" y="0"/>
              <a:ext cx="12199601" cy="6858000"/>
            </a:xfrm>
            <a:prstGeom prst="rect">
              <a:avLst/>
            </a:prstGeom>
            <a:gradFill flip="none" rotWithShape="1">
              <a:gsLst>
                <a:gs pos="0">
                  <a:srgbClr val="000000">
                    <a:alpha val="65000"/>
                  </a:srgbClr>
                </a:gs>
                <a:gs pos="100000">
                  <a:srgbClr val="000000">
                    <a:alpha val="0"/>
                  </a:srgbClr>
                </a:gs>
              </a:gsLst>
              <a:lin ang="174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ontserrat"/>
                <a:ea typeface="+mn-ea"/>
                <a:cs typeface="+mn-cs"/>
              </a:endParaRPr>
            </a:p>
          </p:txBody>
        </p:sp>
        <p:pic>
          <p:nvPicPr>
            <p:cNvPr id="4" name="Picture 3" descr="A picture containing drawing&#10;&#10;Description automatically generated">
              <a:extLst>
                <a:ext uri="{FF2B5EF4-FFF2-40B4-BE49-F238E27FC236}">
                  <a16:creationId xmlns:a16="http://schemas.microsoft.com/office/drawing/2014/main" id="{1F2F5650-6A3B-46C8-ACBE-A0DF45BAC0A9}"/>
                </a:ext>
              </a:extLst>
            </p:cNvPr>
            <p:cNvPicPr>
              <a:picLocks noChangeAspect="1"/>
            </p:cNvPicPr>
            <p:nvPr userDrawn="1"/>
          </p:nvPicPr>
          <p:blipFill>
            <a:blip r:embed="rId2"/>
            <a:stretch>
              <a:fillRect/>
            </a:stretch>
          </p:blipFill>
          <p:spPr>
            <a:xfrm>
              <a:off x="360360" y="6136255"/>
              <a:ext cx="2244705" cy="360000"/>
            </a:xfrm>
            <a:prstGeom prst="rect">
              <a:avLst/>
            </a:prstGeom>
          </p:spPr>
        </p:pic>
      </p:grpSp>
    </p:spTree>
    <p:extLst>
      <p:ext uri="{BB962C8B-B14F-4D97-AF65-F5344CB8AC3E}">
        <p14:creationId xmlns:p14="http://schemas.microsoft.com/office/powerpoint/2010/main" val="60467486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14" name="Media Placeholder 13">
            <a:extLst>
              <a:ext uri="{FF2B5EF4-FFF2-40B4-BE49-F238E27FC236}">
                <a16:creationId xmlns:a16="http://schemas.microsoft.com/office/drawing/2014/main" id="{687A612B-E5DD-4AB1-BB7A-D95391930244}"/>
              </a:ext>
            </a:extLst>
          </p:cNvPr>
          <p:cNvSpPr>
            <a:spLocks noGrp="1"/>
          </p:cNvSpPr>
          <p:nvPr>
            <p:ph type="media" sz="quarter" idx="10" hasCustomPrompt="1"/>
          </p:nvPr>
        </p:nvSpPr>
        <p:spPr>
          <a:xfrm>
            <a:off x="0" y="0"/>
            <a:ext cx="12192000" cy="6858000"/>
          </a:xfrm>
          <a:prstGeom prst="rect">
            <a:avLst/>
          </a:prstGeom>
        </p:spPr>
        <p:txBody>
          <a:bodyPr lIns="0" tIns="0" rIns="0" bIns="0" anchor="ctr" anchorCtr="0"/>
          <a:lstStyle>
            <a:lvl1pPr marL="0" indent="0" algn="ctr">
              <a:lnSpc>
                <a:spcPct val="110000"/>
              </a:lnSpc>
              <a:spcBef>
                <a:spcPts val="600"/>
              </a:spcBef>
              <a:spcAft>
                <a:spcPts val="600"/>
              </a:spcAft>
              <a:buNone/>
              <a:defRPr/>
            </a:lvl1pPr>
          </a:lstStyle>
          <a:p>
            <a:r>
              <a:rPr lang="en-GB"/>
              <a:t>Click here to add a video</a:t>
            </a:r>
          </a:p>
        </p:txBody>
      </p:sp>
    </p:spTree>
    <p:extLst>
      <p:ext uri="{BB962C8B-B14F-4D97-AF65-F5344CB8AC3E}">
        <p14:creationId xmlns:p14="http://schemas.microsoft.com/office/powerpoint/2010/main" val="34444498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illustra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C4E3EA-41E2-49BF-8D27-44D85B3749AA}"/>
              </a:ext>
            </a:extLst>
          </p:cNvPr>
          <p:cNvSpPr>
            <a:spLocks noGrp="1"/>
          </p:cNvSpPr>
          <p:nvPr>
            <p:ph type="title" hasCustomPrompt="1"/>
          </p:nvPr>
        </p:nvSpPr>
        <p:spPr>
          <a:xfrm>
            <a:off x="371475" y="333375"/>
            <a:ext cx="5364163" cy="1325563"/>
          </a:xfrm>
          <a:prstGeom prst="rect">
            <a:avLst/>
          </a:prstGeom>
        </p:spPr>
        <p:txBody>
          <a:bodyPr lIns="0" tIns="0" rIns="0" bIns="0" anchor="ctr" anchorCtr="0"/>
          <a:lstStyle>
            <a:lvl1pPr>
              <a:lnSpc>
                <a:spcPct val="110000"/>
              </a:lnSpc>
              <a:spcBef>
                <a:spcPts val="600"/>
              </a:spcBef>
              <a:spcAft>
                <a:spcPts val="600"/>
              </a:spcAft>
              <a:defRPr sz="3200">
                <a:solidFill>
                  <a:srgbClr val="FFFFFF"/>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CC4D05D0-BE5F-4FBD-9469-693AFCFD13D3}"/>
              </a:ext>
            </a:extLst>
          </p:cNvPr>
          <p:cNvSpPr/>
          <p:nvPr userDrawn="1"/>
        </p:nvSpPr>
        <p:spPr>
          <a:xfrm>
            <a:off x="373856" y="1658938"/>
            <a:ext cx="5369300"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8" name="Text Placeholder 3">
            <a:extLst>
              <a:ext uri="{FF2B5EF4-FFF2-40B4-BE49-F238E27FC236}">
                <a16:creationId xmlns:a16="http://schemas.microsoft.com/office/drawing/2014/main" id="{D9A26FB7-D8B3-47AF-96AD-F763540FD969}"/>
              </a:ext>
            </a:extLst>
          </p:cNvPr>
          <p:cNvSpPr>
            <a:spLocks noGrp="1"/>
          </p:cNvSpPr>
          <p:nvPr>
            <p:ph type="body" sz="quarter" idx="11"/>
          </p:nvPr>
        </p:nvSpPr>
        <p:spPr>
          <a:xfrm>
            <a:off x="371475" y="1694938"/>
            <a:ext cx="5364485"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10" name="Picture Placeholder 2">
            <a:extLst>
              <a:ext uri="{FF2B5EF4-FFF2-40B4-BE49-F238E27FC236}">
                <a16:creationId xmlns:a16="http://schemas.microsoft.com/office/drawing/2014/main" id="{2A49847B-BE35-42A6-A114-42C9A1D14932}"/>
              </a:ext>
            </a:extLst>
          </p:cNvPr>
          <p:cNvSpPr>
            <a:spLocks noGrp="1"/>
          </p:cNvSpPr>
          <p:nvPr>
            <p:ph type="pic" sz="quarter" idx="13" hasCustomPrompt="1"/>
          </p:nvPr>
        </p:nvSpPr>
        <p:spPr>
          <a:xfrm>
            <a:off x="6959600" y="462660"/>
            <a:ext cx="4860925" cy="5932680"/>
          </a:xfrm>
          <a:prstGeom prst="rect">
            <a:avLst/>
          </a:prstGeom>
        </p:spPr>
        <p:txBody>
          <a:bodyPr anchor="ctr" anchorCtr="1"/>
          <a:lstStyle>
            <a:lvl1pPr marL="0" indent="0">
              <a:buNone/>
              <a:defRPr/>
            </a:lvl1pPr>
          </a:lstStyle>
          <a:p>
            <a:r>
              <a:rPr lang="en-GB" dirty="0"/>
              <a:t>Illustration</a:t>
            </a:r>
          </a:p>
        </p:txBody>
      </p:sp>
    </p:spTree>
    <p:extLst>
      <p:ext uri="{BB962C8B-B14F-4D97-AF65-F5344CB8AC3E}">
        <p14:creationId xmlns:p14="http://schemas.microsoft.com/office/powerpoint/2010/main" val="101379836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sp>
        <p:nvSpPr>
          <p:cNvPr id="12" name="Chart Placeholder 3">
            <a:extLst>
              <a:ext uri="{FF2B5EF4-FFF2-40B4-BE49-F238E27FC236}">
                <a16:creationId xmlns:a16="http://schemas.microsoft.com/office/drawing/2014/main" id="{1000D758-7E1F-4604-B36C-13C2DCBC6C0A}"/>
              </a:ext>
            </a:extLst>
          </p:cNvPr>
          <p:cNvSpPr>
            <a:spLocks noGrp="1"/>
          </p:cNvSpPr>
          <p:nvPr>
            <p:ph type="chart" sz="quarter" idx="15"/>
          </p:nvPr>
        </p:nvSpPr>
        <p:spPr>
          <a:xfrm>
            <a:off x="6812051" y="711200"/>
            <a:ext cx="5006093" cy="5435600"/>
          </a:xfrm>
          <a:prstGeom prst="rect">
            <a:avLst/>
          </a:prstGeom>
        </p:spPr>
        <p:txBody>
          <a:bodyPr lIns="0" tIns="0" rIns="0" bIns="0" anchor="ctr" anchorCtr="0"/>
          <a:lstStyle>
            <a:lvl1pPr marL="0" indent="0" algn="ctr">
              <a:lnSpc>
                <a:spcPct val="100000"/>
              </a:lnSpc>
              <a:buNone/>
              <a:defRPr/>
            </a:lvl1pPr>
          </a:lstStyle>
          <a:p>
            <a:endParaRPr lang="en-GB"/>
          </a:p>
        </p:txBody>
      </p:sp>
      <p:sp>
        <p:nvSpPr>
          <p:cNvPr id="6" name="Title 1">
            <a:extLst>
              <a:ext uri="{FF2B5EF4-FFF2-40B4-BE49-F238E27FC236}">
                <a16:creationId xmlns:a16="http://schemas.microsoft.com/office/drawing/2014/main" id="{A93A869F-65EE-4072-99F4-B311A7F36A2F}"/>
              </a:ext>
            </a:extLst>
          </p:cNvPr>
          <p:cNvSpPr>
            <a:spLocks noGrp="1"/>
          </p:cNvSpPr>
          <p:nvPr>
            <p:ph type="title" hasCustomPrompt="1"/>
          </p:nvPr>
        </p:nvSpPr>
        <p:spPr>
          <a:xfrm>
            <a:off x="371475" y="333375"/>
            <a:ext cx="5364163" cy="1325563"/>
          </a:xfrm>
          <a:prstGeom prst="rect">
            <a:avLst/>
          </a:prstGeom>
        </p:spPr>
        <p:txBody>
          <a:bodyPr lIns="0" tIns="0" rIns="0" bIns="0" anchor="ctr" anchorCtr="0"/>
          <a:lstStyle>
            <a:lvl1pPr>
              <a:lnSpc>
                <a:spcPct val="110000"/>
              </a:lnSpc>
              <a:spcBef>
                <a:spcPts val="600"/>
              </a:spcBef>
              <a:spcAft>
                <a:spcPts val="600"/>
              </a:spcAft>
              <a:defRPr sz="3200">
                <a:solidFill>
                  <a:srgbClr val="FFFFFF"/>
                </a:solidFill>
              </a:defRPr>
            </a:lvl1pPr>
          </a:lstStyle>
          <a:p>
            <a:r>
              <a:rPr lang="en-US" dirty="0"/>
              <a:t>Add title here</a:t>
            </a:r>
            <a:endParaRPr lang="en-GB" dirty="0"/>
          </a:p>
        </p:txBody>
      </p:sp>
      <p:sp>
        <p:nvSpPr>
          <p:cNvPr id="7" name="Rectangle 6">
            <a:extLst>
              <a:ext uri="{FF2B5EF4-FFF2-40B4-BE49-F238E27FC236}">
                <a16:creationId xmlns:a16="http://schemas.microsoft.com/office/drawing/2014/main" id="{135B84C2-6FC4-4F3A-ACBF-A4EE0ABFC94C}"/>
              </a:ext>
            </a:extLst>
          </p:cNvPr>
          <p:cNvSpPr/>
          <p:nvPr userDrawn="1"/>
        </p:nvSpPr>
        <p:spPr>
          <a:xfrm>
            <a:off x="373856" y="1658938"/>
            <a:ext cx="5369300"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9" name="Text Placeholder 3">
            <a:extLst>
              <a:ext uri="{FF2B5EF4-FFF2-40B4-BE49-F238E27FC236}">
                <a16:creationId xmlns:a16="http://schemas.microsoft.com/office/drawing/2014/main" id="{D6FB1921-C2A6-4C43-B1BC-C030752831BF}"/>
              </a:ext>
            </a:extLst>
          </p:cNvPr>
          <p:cNvSpPr>
            <a:spLocks noGrp="1"/>
          </p:cNvSpPr>
          <p:nvPr>
            <p:ph type="body" sz="quarter" idx="11"/>
          </p:nvPr>
        </p:nvSpPr>
        <p:spPr>
          <a:xfrm>
            <a:off x="371475" y="1694938"/>
            <a:ext cx="5372100" cy="4074037"/>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Tree>
    <p:extLst>
      <p:ext uri="{BB962C8B-B14F-4D97-AF65-F5344CB8AC3E}">
        <p14:creationId xmlns:p14="http://schemas.microsoft.com/office/powerpoint/2010/main" val="15907058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D7F5DD71-E7A9-446F-BB5D-E37643B41778}"/>
              </a:ext>
            </a:extLst>
          </p:cNvPr>
          <p:cNvSpPr>
            <a:spLocks noGrp="1"/>
          </p:cNvSpPr>
          <p:nvPr>
            <p:ph type="pic" sz="quarter" idx="10"/>
          </p:nvPr>
        </p:nvSpPr>
        <p:spPr>
          <a:xfrm>
            <a:off x="5688088"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solidFill>
            <a:srgbClr val="FFFFFF"/>
          </a:solidFill>
        </p:spPr>
        <p:txBody>
          <a:bodyPr anchor="ctr"/>
          <a:lstStyle>
            <a:lvl1pPr algn="ctr">
              <a:buNone/>
              <a:defRPr/>
            </a:lvl1pPr>
          </a:lstStyle>
          <a:p>
            <a:endParaRPr lang="en-GB"/>
          </a:p>
        </p:txBody>
      </p:sp>
      <p:sp>
        <p:nvSpPr>
          <p:cNvPr id="12" name="Title 1">
            <a:extLst>
              <a:ext uri="{FF2B5EF4-FFF2-40B4-BE49-F238E27FC236}">
                <a16:creationId xmlns:a16="http://schemas.microsoft.com/office/drawing/2014/main" id="{9BE52AFB-BB3A-4776-9A3C-3971BF2818D2}"/>
              </a:ext>
            </a:extLst>
          </p:cNvPr>
          <p:cNvSpPr>
            <a:spLocks noGrp="1"/>
          </p:cNvSpPr>
          <p:nvPr>
            <p:ph type="title"/>
          </p:nvPr>
        </p:nvSpPr>
        <p:spPr>
          <a:xfrm>
            <a:off x="371475" y="1412875"/>
            <a:ext cx="5364163" cy="2737409"/>
          </a:xfrm>
          <a:prstGeom prst="rect">
            <a:avLst/>
          </a:prstGeom>
        </p:spPr>
        <p:txBody>
          <a:bodyPr lIns="0" tIns="0" rIns="0" bIns="180000" anchor="b" anchorCtr="0"/>
          <a:lstStyle>
            <a:lvl1pPr>
              <a:lnSpc>
                <a:spcPct val="110000"/>
              </a:lnSpc>
              <a:spcBef>
                <a:spcPts val="600"/>
              </a:spcBef>
              <a:spcAft>
                <a:spcPts val="600"/>
              </a:spcAft>
              <a:defRPr sz="3200">
                <a:solidFill>
                  <a:srgbClr val="FFFFFF"/>
                </a:solidFill>
              </a:defRPr>
            </a:lvl1pPr>
          </a:lstStyle>
          <a:p>
            <a:r>
              <a:rPr lang="en-US" dirty="0"/>
              <a:t>Click to edit Master title style</a:t>
            </a:r>
            <a:endParaRPr lang="en-GB" dirty="0"/>
          </a:p>
        </p:txBody>
      </p:sp>
      <p:pic>
        <p:nvPicPr>
          <p:cNvPr id="13" name="Picture 12">
            <a:extLst>
              <a:ext uri="{FF2B5EF4-FFF2-40B4-BE49-F238E27FC236}">
                <a16:creationId xmlns:a16="http://schemas.microsoft.com/office/drawing/2014/main" id="{F1F81ACA-8D9C-4D6C-9643-8164AAAE9D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71475" y="333375"/>
            <a:ext cx="1158752" cy="900000"/>
          </a:xfrm>
          <a:prstGeom prst="rect">
            <a:avLst/>
          </a:prstGeom>
        </p:spPr>
      </p:pic>
      <p:sp>
        <p:nvSpPr>
          <p:cNvPr id="14" name="Rectangle 13">
            <a:extLst>
              <a:ext uri="{FF2B5EF4-FFF2-40B4-BE49-F238E27FC236}">
                <a16:creationId xmlns:a16="http://schemas.microsoft.com/office/drawing/2014/main" id="{2BACE891-935B-4A88-8A55-FE866F1059A8}"/>
              </a:ext>
            </a:extLst>
          </p:cNvPr>
          <p:cNvSpPr/>
          <p:nvPr userDrawn="1"/>
        </p:nvSpPr>
        <p:spPr>
          <a:xfrm>
            <a:off x="371475" y="4150284"/>
            <a:ext cx="5369300"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15" name="Text Placeholder 3">
            <a:extLst>
              <a:ext uri="{FF2B5EF4-FFF2-40B4-BE49-F238E27FC236}">
                <a16:creationId xmlns:a16="http://schemas.microsoft.com/office/drawing/2014/main" id="{4ADBC969-18AC-44DF-81DF-AA502202F7C3}"/>
              </a:ext>
            </a:extLst>
          </p:cNvPr>
          <p:cNvSpPr>
            <a:spLocks noGrp="1"/>
          </p:cNvSpPr>
          <p:nvPr>
            <p:ph type="body" sz="quarter" idx="11" hasCustomPrompt="1"/>
          </p:nvPr>
        </p:nvSpPr>
        <p:spPr>
          <a:xfrm>
            <a:off x="371475" y="4186284"/>
            <a:ext cx="5372100" cy="1582691"/>
          </a:xfrm>
          <a:prstGeom prst="rect">
            <a:avLst/>
          </a:prstGeom>
        </p:spPr>
        <p:txBody>
          <a:bodyPr lIns="0" tIns="180000" rIns="0" bIns="0" anchor="t"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Add a name here</a:t>
            </a:r>
          </a:p>
        </p:txBody>
      </p:sp>
    </p:spTree>
    <p:extLst>
      <p:ext uri="{BB962C8B-B14F-4D97-AF65-F5344CB8AC3E}">
        <p14:creationId xmlns:p14="http://schemas.microsoft.com/office/powerpoint/2010/main" val="221149282"/>
      </p:ext>
    </p:extLst>
  </p:cSld>
  <p:clrMapOvr>
    <a:masterClrMapping/>
  </p:clrMapOvr>
  <p:extLst>
    <p:ext uri="{DCECCB84-F9BA-43D5-87BE-67443E8EF086}">
      <p15:sldGuideLst xmlns:p15="http://schemas.microsoft.com/office/powerpoint/2012/main">
        <p15:guide id="2" orient="horz" pos="8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80507-8EA6-4F65-B3BE-44851B2537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497" y="5049094"/>
            <a:ext cx="288000" cy="288000"/>
          </a:xfrm>
          <a:prstGeom prst="rect">
            <a:avLst/>
          </a:prstGeom>
        </p:spPr>
      </p:pic>
      <p:pic>
        <p:nvPicPr>
          <p:cNvPr id="7" name="Picture 6">
            <a:extLst>
              <a:ext uri="{FF2B5EF4-FFF2-40B4-BE49-F238E27FC236}">
                <a16:creationId xmlns:a16="http://schemas.microsoft.com/office/drawing/2014/main" id="{1DE2C2A3-F743-4688-9279-5976F41D8AE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78497" y="4617216"/>
            <a:ext cx="288000" cy="288000"/>
          </a:xfrm>
          <a:prstGeom prst="rect">
            <a:avLst/>
          </a:prstGeom>
        </p:spPr>
      </p:pic>
      <p:pic>
        <p:nvPicPr>
          <p:cNvPr id="9" name="Picture 8">
            <a:extLst>
              <a:ext uri="{FF2B5EF4-FFF2-40B4-BE49-F238E27FC236}">
                <a16:creationId xmlns:a16="http://schemas.microsoft.com/office/drawing/2014/main" id="{FC35C973-0EDD-4563-ADED-61E1605C618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71474" y="3756059"/>
            <a:ext cx="288000" cy="288000"/>
          </a:xfrm>
          <a:prstGeom prst="rect">
            <a:avLst/>
          </a:prstGeom>
        </p:spPr>
      </p:pic>
      <p:pic>
        <p:nvPicPr>
          <p:cNvPr id="12" name="Picture 11">
            <a:extLst>
              <a:ext uri="{FF2B5EF4-FFF2-40B4-BE49-F238E27FC236}">
                <a16:creationId xmlns:a16="http://schemas.microsoft.com/office/drawing/2014/main" id="{BF922E58-9492-47F8-B2AF-4C549CE5C174}"/>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71475" y="2888281"/>
            <a:ext cx="288000" cy="288000"/>
          </a:xfrm>
          <a:prstGeom prst="rect">
            <a:avLst/>
          </a:prstGeom>
        </p:spPr>
      </p:pic>
      <p:pic>
        <p:nvPicPr>
          <p:cNvPr id="14" name="Picture 13">
            <a:extLst>
              <a:ext uri="{FF2B5EF4-FFF2-40B4-BE49-F238E27FC236}">
                <a16:creationId xmlns:a16="http://schemas.microsoft.com/office/drawing/2014/main" id="{E350CB45-E615-477B-8449-A9EC2F0C618D}"/>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78497" y="5480975"/>
            <a:ext cx="288000" cy="288000"/>
          </a:xfrm>
          <a:prstGeom prst="rect">
            <a:avLst/>
          </a:prstGeom>
        </p:spPr>
      </p:pic>
      <p:pic>
        <p:nvPicPr>
          <p:cNvPr id="16" name="Picture 15">
            <a:extLst>
              <a:ext uri="{FF2B5EF4-FFF2-40B4-BE49-F238E27FC236}">
                <a16:creationId xmlns:a16="http://schemas.microsoft.com/office/drawing/2014/main" id="{3FA0B48F-9216-4DB8-9A4B-CF9B427D4BD6}"/>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71474" y="4185335"/>
            <a:ext cx="288000" cy="288000"/>
          </a:xfrm>
          <a:prstGeom prst="rect">
            <a:avLst/>
          </a:prstGeom>
        </p:spPr>
      </p:pic>
      <p:sp>
        <p:nvSpPr>
          <p:cNvPr id="22" name="Text Placeholder 21">
            <a:extLst>
              <a:ext uri="{FF2B5EF4-FFF2-40B4-BE49-F238E27FC236}">
                <a16:creationId xmlns:a16="http://schemas.microsoft.com/office/drawing/2014/main" id="{661E39BE-B751-41CB-A455-B5BA74131D0C}"/>
              </a:ext>
            </a:extLst>
          </p:cNvPr>
          <p:cNvSpPr>
            <a:spLocks noGrp="1"/>
          </p:cNvSpPr>
          <p:nvPr>
            <p:ph type="body" sz="quarter" idx="13" hasCustomPrompt="1"/>
          </p:nvPr>
        </p:nvSpPr>
        <p:spPr>
          <a:xfrm>
            <a:off x="659475" y="2889704"/>
            <a:ext cx="5493675" cy="287997"/>
          </a:xfrm>
          <a:prstGeom prst="rect">
            <a:avLst/>
          </a:prstGeom>
        </p:spPr>
        <p:txBody>
          <a:bodyPr lIns="108000" tIns="0" rIns="0" bIns="0" anchor="ctr" anchorCtr="0"/>
          <a:lstStyle>
            <a:lvl1pPr marL="0" indent="0">
              <a:lnSpc>
                <a:spcPct val="110000"/>
              </a:lnSpc>
              <a:spcBef>
                <a:spcPts val="600"/>
              </a:spcBef>
              <a:spcAft>
                <a:spcPts val="600"/>
              </a:spcAft>
              <a:buNone/>
              <a:defRPr sz="1400">
                <a:solidFill>
                  <a:srgbClr val="FFFFFF"/>
                </a:solidFill>
              </a:defRPr>
            </a:lvl1pPr>
            <a:lvl2pPr marL="0" indent="0">
              <a:lnSpc>
                <a:spcPct val="110000"/>
              </a:lnSpc>
              <a:spcBef>
                <a:spcPts val="600"/>
              </a:spcBef>
              <a:spcAft>
                <a:spcPts val="600"/>
              </a:spcAft>
              <a:buNone/>
              <a:defRPr sz="1400"/>
            </a:lvl2pPr>
            <a:lvl3pPr marL="0" indent="0">
              <a:lnSpc>
                <a:spcPct val="110000"/>
              </a:lnSpc>
              <a:spcBef>
                <a:spcPts val="600"/>
              </a:spcBef>
              <a:spcAft>
                <a:spcPts val="600"/>
              </a:spcAft>
              <a:buNone/>
              <a:defRPr sz="1400"/>
            </a:lvl3pPr>
            <a:lvl4pPr marL="0" indent="0">
              <a:lnSpc>
                <a:spcPct val="110000"/>
              </a:lnSpc>
              <a:spcBef>
                <a:spcPts val="600"/>
              </a:spcBef>
              <a:spcAft>
                <a:spcPts val="600"/>
              </a:spcAft>
              <a:buNone/>
              <a:defRPr sz="1400"/>
            </a:lvl4pPr>
            <a:lvl5pPr marL="0" indent="0">
              <a:lnSpc>
                <a:spcPct val="110000"/>
              </a:lnSpc>
              <a:spcBef>
                <a:spcPts val="600"/>
              </a:spcBef>
              <a:spcAft>
                <a:spcPts val="600"/>
              </a:spcAft>
              <a:buNone/>
              <a:defRPr sz="1400"/>
            </a:lvl5pPr>
          </a:lstStyle>
          <a:p>
            <a:pPr lvl="0"/>
            <a:r>
              <a:rPr lang="en-US"/>
              <a:t>Click to add a phone number</a:t>
            </a:r>
            <a:endParaRPr lang="en-GB"/>
          </a:p>
        </p:txBody>
      </p:sp>
      <p:sp>
        <p:nvSpPr>
          <p:cNvPr id="26" name="Text Placeholder 21">
            <a:extLst>
              <a:ext uri="{FF2B5EF4-FFF2-40B4-BE49-F238E27FC236}">
                <a16:creationId xmlns:a16="http://schemas.microsoft.com/office/drawing/2014/main" id="{D78D5D33-0011-4638-B5AB-57D6BB568ECC}"/>
              </a:ext>
            </a:extLst>
          </p:cNvPr>
          <p:cNvSpPr>
            <a:spLocks noGrp="1"/>
          </p:cNvSpPr>
          <p:nvPr>
            <p:ph type="body" sz="quarter" idx="14" hasCustomPrompt="1"/>
          </p:nvPr>
        </p:nvSpPr>
        <p:spPr>
          <a:xfrm>
            <a:off x="659474" y="3324184"/>
            <a:ext cx="5493675" cy="287997"/>
          </a:xfrm>
          <a:prstGeom prst="rect">
            <a:avLst/>
          </a:prstGeom>
        </p:spPr>
        <p:txBody>
          <a:bodyPr lIns="108000" tIns="0" rIns="0" bIns="0" anchor="ctr" anchorCtr="0"/>
          <a:lstStyle>
            <a:lvl1pPr marL="0" indent="0">
              <a:lnSpc>
                <a:spcPct val="110000"/>
              </a:lnSpc>
              <a:spcBef>
                <a:spcPts val="600"/>
              </a:spcBef>
              <a:spcAft>
                <a:spcPts val="600"/>
              </a:spcAft>
              <a:buNone/>
              <a:defRPr sz="1400">
                <a:solidFill>
                  <a:srgbClr val="FFFFFF"/>
                </a:solidFill>
              </a:defRPr>
            </a:lvl1pPr>
            <a:lvl2pPr marL="0" indent="0">
              <a:lnSpc>
                <a:spcPct val="110000"/>
              </a:lnSpc>
              <a:spcBef>
                <a:spcPts val="600"/>
              </a:spcBef>
              <a:spcAft>
                <a:spcPts val="600"/>
              </a:spcAft>
              <a:buNone/>
              <a:defRPr sz="1400"/>
            </a:lvl2pPr>
            <a:lvl3pPr marL="0" indent="0">
              <a:lnSpc>
                <a:spcPct val="110000"/>
              </a:lnSpc>
              <a:spcBef>
                <a:spcPts val="600"/>
              </a:spcBef>
              <a:spcAft>
                <a:spcPts val="600"/>
              </a:spcAft>
              <a:buNone/>
              <a:defRPr sz="1400"/>
            </a:lvl3pPr>
            <a:lvl4pPr marL="0" indent="0">
              <a:lnSpc>
                <a:spcPct val="110000"/>
              </a:lnSpc>
              <a:spcBef>
                <a:spcPts val="600"/>
              </a:spcBef>
              <a:spcAft>
                <a:spcPts val="600"/>
              </a:spcAft>
              <a:buNone/>
              <a:defRPr sz="1400"/>
            </a:lvl4pPr>
            <a:lvl5pPr marL="0" indent="0">
              <a:lnSpc>
                <a:spcPct val="110000"/>
              </a:lnSpc>
              <a:spcBef>
                <a:spcPts val="600"/>
              </a:spcBef>
              <a:spcAft>
                <a:spcPts val="600"/>
              </a:spcAft>
              <a:buNone/>
              <a:defRPr sz="1400"/>
            </a:lvl5pPr>
          </a:lstStyle>
          <a:p>
            <a:pPr lvl="0"/>
            <a:r>
              <a:rPr lang="en-US"/>
              <a:t>Click to add an email address</a:t>
            </a:r>
            <a:endParaRPr lang="en-GB"/>
          </a:p>
        </p:txBody>
      </p:sp>
      <p:pic>
        <p:nvPicPr>
          <p:cNvPr id="3" name="Picture 2">
            <a:extLst>
              <a:ext uri="{FF2B5EF4-FFF2-40B4-BE49-F238E27FC236}">
                <a16:creationId xmlns:a16="http://schemas.microsoft.com/office/drawing/2014/main" id="{76DD817E-5557-461D-BD03-5E90D69BD9A0}"/>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71475" y="3324184"/>
            <a:ext cx="288000" cy="288000"/>
          </a:xfrm>
          <a:prstGeom prst="rect">
            <a:avLst/>
          </a:prstGeom>
        </p:spPr>
      </p:pic>
      <p:sp>
        <p:nvSpPr>
          <p:cNvPr id="27" name="Text Placeholder 21">
            <a:extLst>
              <a:ext uri="{FF2B5EF4-FFF2-40B4-BE49-F238E27FC236}">
                <a16:creationId xmlns:a16="http://schemas.microsoft.com/office/drawing/2014/main" id="{2F1955C1-4B4F-45EA-AA54-EEFFE1E08983}"/>
              </a:ext>
            </a:extLst>
          </p:cNvPr>
          <p:cNvSpPr>
            <a:spLocks noGrp="1"/>
          </p:cNvSpPr>
          <p:nvPr>
            <p:ph type="body" sz="quarter" idx="15" hasCustomPrompt="1"/>
          </p:nvPr>
        </p:nvSpPr>
        <p:spPr>
          <a:xfrm>
            <a:off x="659473" y="3753457"/>
            <a:ext cx="5493675" cy="287997"/>
          </a:xfrm>
          <a:prstGeom prst="rect">
            <a:avLst/>
          </a:prstGeom>
        </p:spPr>
        <p:txBody>
          <a:bodyPr lIns="108000" tIns="0" rIns="0" bIns="0" anchor="ctr" anchorCtr="0"/>
          <a:lstStyle>
            <a:lvl1pPr marL="0" indent="0">
              <a:lnSpc>
                <a:spcPct val="110000"/>
              </a:lnSpc>
              <a:spcBef>
                <a:spcPts val="600"/>
              </a:spcBef>
              <a:spcAft>
                <a:spcPts val="600"/>
              </a:spcAft>
              <a:buNone/>
              <a:defRPr sz="1400">
                <a:solidFill>
                  <a:srgbClr val="FFFFFF"/>
                </a:solidFill>
              </a:defRPr>
            </a:lvl1pPr>
            <a:lvl2pPr marL="0" indent="0">
              <a:lnSpc>
                <a:spcPct val="110000"/>
              </a:lnSpc>
              <a:spcBef>
                <a:spcPts val="600"/>
              </a:spcBef>
              <a:spcAft>
                <a:spcPts val="600"/>
              </a:spcAft>
              <a:buNone/>
              <a:defRPr sz="1400"/>
            </a:lvl2pPr>
            <a:lvl3pPr marL="0" indent="0">
              <a:lnSpc>
                <a:spcPct val="110000"/>
              </a:lnSpc>
              <a:spcBef>
                <a:spcPts val="600"/>
              </a:spcBef>
              <a:spcAft>
                <a:spcPts val="600"/>
              </a:spcAft>
              <a:buNone/>
              <a:defRPr sz="1400"/>
            </a:lvl3pPr>
            <a:lvl4pPr marL="0" indent="0">
              <a:lnSpc>
                <a:spcPct val="110000"/>
              </a:lnSpc>
              <a:spcBef>
                <a:spcPts val="600"/>
              </a:spcBef>
              <a:spcAft>
                <a:spcPts val="600"/>
              </a:spcAft>
              <a:buNone/>
              <a:defRPr sz="1400"/>
            </a:lvl4pPr>
            <a:lvl5pPr marL="0" indent="0">
              <a:lnSpc>
                <a:spcPct val="110000"/>
              </a:lnSpc>
              <a:spcBef>
                <a:spcPts val="600"/>
              </a:spcBef>
              <a:spcAft>
                <a:spcPts val="600"/>
              </a:spcAft>
              <a:buNone/>
              <a:defRPr sz="1400"/>
            </a:lvl5pPr>
          </a:lstStyle>
          <a:p>
            <a:pPr lvl="0"/>
            <a:r>
              <a:rPr lang="en-US"/>
              <a:t>Click to add the address</a:t>
            </a:r>
            <a:endParaRPr lang="en-GB"/>
          </a:p>
        </p:txBody>
      </p:sp>
      <p:sp>
        <p:nvSpPr>
          <p:cNvPr id="23" name="TextBox 22">
            <a:extLst>
              <a:ext uri="{FF2B5EF4-FFF2-40B4-BE49-F238E27FC236}">
                <a16:creationId xmlns:a16="http://schemas.microsoft.com/office/drawing/2014/main" id="{F3277DB6-BD1C-49BB-91C5-5F783D370279}"/>
              </a:ext>
            </a:extLst>
          </p:cNvPr>
          <p:cNvSpPr txBox="1"/>
          <p:nvPr userDrawn="1"/>
        </p:nvSpPr>
        <p:spPr>
          <a:xfrm>
            <a:off x="659473" y="4185329"/>
            <a:ext cx="4198276" cy="276999"/>
          </a:xfrm>
          <a:prstGeom prst="rect">
            <a:avLst/>
          </a:prstGeom>
          <a:noFill/>
        </p:spPr>
        <p:txBody>
          <a:bodyPr wrap="square" lIns="108000" tIns="0" rIns="0" bIns="0" rtlCol="0" anchor="ctr" anchorCtr="0">
            <a:noAutofit/>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400">
                <a:solidFill>
                  <a:srgbClr val="FFFFFF"/>
                </a:solidFill>
              </a:rPr>
              <a:t>www.senedd.cymru  |  www.senedd.wales</a:t>
            </a:r>
            <a:endParaRPr lang="en-GB" sz="1400">
              <a:solidFill>
                <a:srgbClr val="FFFFFF"/>
              </a:solidFill>
            </a:endParaRPr>
          </a:p>
        </p:txBody>
      </p:sp>
      <p:sp>
        <p:nvSpPr>
          <p:cNvPr id="30" name="TextBox 29">
            <a:extLst>
              <a:ext uri="{FF2B5EF4-FFF2-40B4-BE49-F238E27FC236}">
                <a16:creationId xmlns:a16="http://schemas.microsoft.com/office/drawing/2014/main" id="{0240FEFE-363E-4793-9091-25DA8486846D}"/>
              </a:ext>
            </a:extLst>
          </p:cNvPr>
          <p:cNvSpPr txBox="1"/>
          <p:nvPr userDrawn="1"/>
        </p:nvSpPr>
        <p:spPr>
          <a:xfrm>
            <a:off x="659473" y="4628223"/>
            <a:ext cx="4198276" cy="276999"/>
          </a:xfrm>
          <a:prstGeom prst="rect">
            <a:avLst/>
          </a:prstGeom>
          <a:noFill/>
        </p:spPr>
        <p:txBody>
          <a:bodyPr wrap="square" lIns="108000" tIns="0" rIns="0" bIns="0" rtlCol="0" anchor="ctr" anchorCtr="0">
            <a:noAutofit/>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400">
                <a:solidFill>
                  <a:srgbClr val="FFFFFF"/>
                </a:solidFill>
              </a:rPr>
              <a:t>Senedd</a:t>
            </a:r>
            <a:endParaRPr lang="en-GB" sz="1400">
              <a:solidFill>
                <a:srgbClr val="FFFFFF"/>
              </a:solidFill>
            </a:endParaRPr>
          </a:p>
        </p:txBody>
      </p:sp>
      <p:sp>
        <p:nvSpPr>
          <p:cNvPr id="32" name="TextBox 31">
            <a:extLst>
              <a:ext uri="{FF2B5EF4-FFF2-40B4-BE49-F238E27FC236}">
                <a16:creationId xmlns:a16="http://schemas.microsoft.com/office/drawing/2014/main" id="{559AAE18-77AC-4017-9D2A-B9035237C7D8}"/>
              </a:ext>
            </a:extLst>
          </p:cNvPr>
          <p:cNvSpPr txBox="1"/>
          <p:nvPr userDrawn="1"/>
        </p:nvSpPr>
        <p:spPr>
          <a:xfrm>
            <a:off x="666497" y="5060095"/>
            <a:ext cx="4198276" cy="276999"/>
          </a:xfrm>
          <a:prstGeom prst="rect">
            <a:avLst/>
          </a:prstGeom>
          <a:noFill/>
        </p:spPr>
        <p:txBody>
          <a:bodyPr wrap="square" lIns="108000" tIns="0" rIns="0" bIns="0" rtlCol="0" anchor="ctr" anchorCtr="0">
            <a:noAutofit/>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400" err="1">
                <a:solidFill>
                  <a:srgbClr val="FFFFFF"/>
                </a:solidFill>
              </a:rPr>
              <a:t>SeneddCymru</a:t>
            </a:r>
            <a:r>
              <a:rPr lang="en-US" sz="1400">
                <a:solidFill>
                  <a:srgbClr val="FFFFFF"/>
                </a:solidFill>
              </a:rPr>
              <a:t> | </a:t>
            </a:r>
            <a:r>
              <a:rPr lang="en-US" sz="1400" err="1">
                <a:solidFill>
                  <a:srgbClr val="FFFFFF"/>
                </a:solidFill>
              </a:rPr>
              <a:t>SeneddWales</a:t>
            </a:r>
            <a:endParaRPr lang="en-GB" sz="1400">
              <a:solidFill>
                <a:srgbClr val="FFFFFF"/>
              </a:solidFill>
            </a:endParaRPr>
          </a:p>
        </p:txBody>
      </p:sp>
      <p:sp>
        <p:nvSpPr>
          <p:cNvPr id="34" name="TextBox 33">
            <a:extLst>
              <a:ext uri="{FF2B5EF4-FFF2-40B4-BE49-F238E27FC236}">
                <a16:creationId xmlns:a16="http://schemas.microsoft.com/office/drawing/2014/main" id="{33DA1A98-0CF3-4738-9529-3033C1CABDEE}"/>
              </a:ext>
            </a:extLst>
          </p:cNvPr>
          <p:cNvSpPr txBox="1"/>
          <p:nvPr userDrawn="1"/>
        </p:nvSpPr>
        <p:spPr>
          <a:xfrm>
            <a:off x="666497" y="5491967"/>
            <a:ext cx="4198276" cy="276999"/>
          </a:xfrm>
          <a:prstGeom prst="rect">
            <a:avLst/>
          </a:prstGeom>
          <a:noFill/>
        </p:spPr>
        <p:txBody>
          <a:bodyPr wrap="square" lIns="108000" tIns="0" rIns="0" bIns="0" rtlCol="0" anchor="ctr" anchorCtr="0">
            <a:noAutofit/>
          </a:bodyPr>
          <a:lstStyle/>
          <a:p>
            <a:pPr marL="0" marR="0" lvl="0" indent="0" algn="l" defTabSz="914400" rtl="0" eaLnBrk="1" fontAlgn="auto" latinLnBrk="0" hangingPunct="1">
              <a:lnSpc>
                <a:spcPct val="110000"/>
              </a:lnSpc>
              <a:spcBef>
                <a:spcPts val="600"/>
              </a:spcBef>
              <a:spcAft>
                <a:spcPts val="600"/>
              </a:spcAft>
              <a:buClrTx/>
              <a:buSzTx/>
              <a:buFontTx/>
              <a:buNone/>
              <a:tabLst/>
              <a:defRPr/>
            </a:pPr>
            <a:r>
              <a:rPr lang="en-US" sz="1400" err="1">
                <a:solidFill>
                  <a:srgbClr val="FFFFFF"/>
                </a:solidFill>
              </a:rPr>
              <a:t>SeneddCymru</a:t>
            </a:r>
            <a:r>
              <a:rPr lang="en-US" sz="1400">
                <a:solidFill>
                  <a:srgbClr val="FFFFFF"/>
                </a:solidFill>
              </a:rPr>
              <a:t> | </a:t>
            </a:r>
            <a:r>
              <a:rPr lang="en-US" sz="1400" err="1">
                <a:solidFill>
                  <a:srgbClr val="FFFFFF"/>
                </a:solidFill>
              </a:rPr>
              <a:t>SeneddWales</a:t>
            </a:r>
            <a:endParaRPr lang="en-GB" sz="1400">
              <a:solidFill>
                <a:srgbClr val="FFFFFF"/>
              </a:solidFill>
            </a:endParaRPr>
          </a:p>
        </p:txBody>
      </p:sp>
      <p:sp>
        <p:nvSpPr>
          <p:cNvPr id="21" name="Title 1">
            <a:extLst>
              <a:ext uri="{FF2B5EF4-FFF2-40B4-BE49-F238E27FC236}">
                <a16:creationId xmlns:a16="http://schemas.microsoft.com/office/drawing/2014/main" id="{4D3DDF90-2B42-4713-AF68-0E5332AB99FD}"/>
              </a:ext>
            </a:extLst>
          </p:cNvPr>
          <p:cNvSpPr>
            <a:spLocks noGrp="1"/>
          </p:cNvSpPr>
          <p:nvPr>
            <p:ph type="title" hasCustomPrompt="1"/>
          </p:nvPr>
        </p:nvSpPr>
        <p:spPr>
          <a:xfrm>
            <a:off x="371475" y="333375"/>
            <a:ext cx="5364163" cy="1325563"/>
          </a:xfrm>
          <a:prstGeom prst="rect">
            <a:avLst/>
          </a:prstGeom>
        </p:spPr>
        <p:txBody>
          <a:bodyPr lIns="0" tIns="0" rIns="0" bIns="0" anchor="ctr" anchorCtr="0"/>
          <a:lstStyle>
            <a:lvl1pPr>
              <a:lnSpc>
                <a:spcPct val="110000"/>
              </a:lnSpc>
              <a:spcBef>
                <a:spcPts val="600"/>
              </a:spcBef>
              <a:spcAft>
                <a:spcPts val="600"/>
              </a:spcAft>
              <a:defRPr sz="3200">
                <a:solidFill>
                  <a:srgbClr val="FFFFFF"/>
                </a:solidFill>
              </a:defRPr>
            </a:lvl1pPr>
          </a:lstStyle>
          <a:p>
            <a:r>
              <a:rPr lang="en-US" dirty="0"/>
              <a:t>Add title here</a:t>
            </a:r>
            <a:endParaRPr lang="en-GB" dirty="0"/>
          </a:p>
        </p:txBody>
      </p:sp>
      <p:sp>
        <p:nvSpPr>
          <p:cNvPr id="28" name="Rectangle 27">
            <a:extLst>
              <a:ext uri="{FF2B5EF4-FFF2-40B4-BE49-F238E27FC236}">
                <a16:creationId xmlns:a16="http://schemas.microsoft.com/office/drawing/2014/main" id="{DDBDDED6-DA9D-4284-A90B-6CD82958D638}"/>
              </a:ext>
            </a:extLst>
          </p:cNvPr>
          <p:cNvSpPr/>
          <p:nvPr userDrawn="1"/>
        </p:nvSpPr>
        <p:spPr>
          <a:xfrm>
            <a:off x="373856" y="1658938"/>
            <a:ext cx="5369300" cy="36000"/>
          </a:xfrm>
          <a:prstGeom prst="rect">
            <a:avLst/>
          </a:prstGeom>
          <a:solidFill>
            <a:srgbClr val="FFFFFF">
              <a:alpha val="85098"/>
            </a:srgbClr>
          </a:solidFill>
          <a:ln w="12700" cap="flat" cmpd="sng" algn="ctr">
            <a:noFill/>
            <a:prstDash val="solid"/>
            <a:miter lim="800000"/>
          </a:ln>
          <a:effectLst/>
        </p:spPr>
        <p:txBody>
          <a:bodyPr rtlCol="0" anchor="ctr"/>
          <a:lstStyle/>
          <a:p>
            <a:pPr marL="0" marR="0" lvl="0" indent="0" algn="ctr" defTabSz="971282" eaLnBrk="1" fontAlgn="auto" latinLnBrk="0" hangingPunct="1">
              <a:lnSpc>
                <a:spcPct val="100000"/>
              </a:lnSpc>
              <a:spcBef>
                <a:spcPts val="0"/>
              </a:spcBef>
              <a:spcAft>
                <a:spcPts val="0"/>
              </a:spcAft>
              <a:buClrTx/>
              <a:buSzTx/>
              <a:buFontTx/>
              <a:buNone/>
              <a:tabLst/>
              <a:defRPr/>
            </a:pPr>
            <a:endParaRPr kumimoji="0" lang="en-GB" sz="3526" b="0" i="0" u="none" strike="noStrike" kern="0" cap="none" spc="0" normalizeH="0" baseline="0" noProof="0">
              <a:ln>
                <a:noFill/>
              </a:ln>
              <a:solidFill>
                <a:srgbClr val="FFFFFF"/>
              </a:solidFill>
              <a:effectLst/>
              <a:uLnTx/>
              <a:uFillTx/>
              <a:latin typeface="Montserrat Light"/>
              <a:ea typeface="+mn-ea"/>
              <a:cs typeface="+mn-cs"/>
            </a:endParaRPr>
          </a:p>
        </p:txBody>
      </p:sp>
      <p:sp>
        <p:nvSpPr>
          <p:cNvPr id="29" name="Text Placeholder 3">
            <a:extLst>
              <a:ext uri="{FF2B5EF4-FFF2-40B4-BE49-F238E27FC236}">
                <a16:creationId xmlns:a16="http://schemas.microsoft.com/office/drawing/2014/main" id="{59CE7BFF-31D0-4CF9-8F1B-9DA852746552}"/>
              </a:ext>
            </a:extLst>
          </p:cNvPr>
          <p:cNvSpPr>
            <a:spLocks noGrp="1"/>
          </p:cNvSpPr>
          <p:nvPr>
            <p:ph type="body" sz="quarter" idx="11"/>
          </p:nvPr>
        </p:nvSpPr>
        <p:spPr>
          <a:xfrm>
            <a:off x="371475" y="1694939"/>
            <a:ext cx="5372100" cy="1190738"/>
          </a:xfrm>
          <a:prstGeom prst="rect">
            <a:avLst/>
          </a:prstGeom>
        </p:spPr>
        <p:txBody>
          <a:bodyPr lIns="0" tIns="0" rIns="0" bIns="0" anchor="ctr" anchorCtr="0"/>
          <a:lstStyle>
            <a:lvl1pPr marL="0" indent="0">
              <a:lnSpc>
                <a:spcPct val="110000"/>
              </a:lnSpc>
              <a:spcBef>
                <a:spcPts val="600"/>
              </a:spcBef>
              <a:spcAft>
                <a:spcPts val="600"/>
              </a:spcAft>
              <a:buNone/>
              <a:defRPr sz="1800">
                <a:solidFill>
                  <a:srgbClr val="FFFFFF"/>
                </a:solidFill>
              </a:defRPr>
            </a:lvl1pPr>
            <a:lvl2pPr marL="457200" indent="0">
              <a:buNone/>
              <a:defRPr sz="1800">
                <a:solidFill>
                  <a:srgbClr val="FFFFFF"/>
                </a:solidFill>
              </a:defRPr>
            </a:lvl2pPr>
            <a:lvl3pPr marL="914400" indent="0">
              <a:buNone/>
              <a:defRPr sz="1800">
                <a:solidFill>
                  <a:srgbClr val="FFFFFF"/>
                </a:solidFill>
              </a:defRPr>
            </a:lvl3pPr>
            <a:lvl4pPr marL="1371600" indent="0">
              <a:buNone/>
              <a:defRPr sz="1800">
                <a:solidFill>
                  <a:srgbClr val="FFFFFF"/>
                </a:solidFill>
              </a:defRPr>
            </a:lvl4pPr>
            <a:lvl5pPr marL="1828800" indent="0">
              <a:buNone/>
              <a:defRPr sz="1800">
                <a:solidFill>
                  <a:srgbClr val="FFFFFF"/>
                </a:solidFill>
              </a:defRPr>
            </a:lvl5pPr>
          </a:lstStyle>
          <a:p>
            <a:pPr lvl="0"/>
            <a:r>
              <a:rPr lang="en-US" dirty="0"/>
              <a:t>Click to edit Master text style</a:t>
            </a:r>
          </a:p>
        </p:txBody>
      </p:sp>
      <p:sp>
        <p:nvSpPr>
          <p:cNvPr id="33" name="Picture Placeholder 2">
            <a:extLst>
              <a:ext uri="{FF2B5EF4-FFF2-40B4-BE49-F238E27FC236}">
                <a16:creationId xmlns:a16="http://schemas.microsoft.com/office/drawing/2014/main" id="{50BBD88D-D9C5-4FF7-8927-E6447D8C0939}"/>
              </a:ext>
            </a:extLst>
          </p:cNvPr>
          <p:cNvSpPr>
            <a:spLocks noGrp="1"/>
          </p:cNvSpPr>
          <p:nvPr>
            <p:ph type="pic" sz="quarter" idx="16" hasCustomPrompt="1"/>
          </p:nvPr>
        </p:nvSpPr>
        <p:spPr>
          <a:xfrm>
            <a:off x="6959600" y="462660"/>
            <a:ext cx="4860925" cy="5932680"/>
          </a:xfrm>
          <a:prstGeom prst="rect">
            <a:avLst/>
          </a:prstGeom>
        </p:spPr>
        <p:txBody>
          <a:bodyPr anchor="ctr" anchorCtr="1"/>
          <a:lstStyle>
            <a:lvl1pPr marL="0" indent="0">
              <a:buNone/>
              <a:defRPr/>
            </a:lvl1pPr>
          </a:lstStyle>
          <a:p>
            <a:r>
              <a:rPr lang="en-GB" dirty="0"/>
              <a:t>Illustration</a:t>
            </a:r>
          </a:p>
        </p:txBody>
      </p:sp>
    </p:spTree>
    <p:extLst>
      <p:ext uri="{BB962C8B-B14F-4D97-AF65-F5344CB8AC3E}">
        <p14:creationId xmlns:p14="http://schemas.microsoft.com/office/powerpoint/2010/main" val="18297639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English">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DCAEB-95DA-4A24-A778-1142C32D0626}"/>
              </a:ext>
            </a:extLst>
          </p:cNvPr>
          <p:cNvSpPr txBox="1"/>
          <p:nvPr userDrawn="1"/>
        </p:nvSpPr>
        <p:spPr>
          <a:xfrm>
            <a:off x="371475" y="333374"/>
            <a:ext cx="5724525" cy="5435599"/>
          </a:xfrm>
          <a:custGeom>
            <a:avLst/>
            <a:gdLst>
              <a:gd name="connsiteX0" fmla="*/ 0 w 6118128"/>
              <a:gd name="connsiteY0" fmla="*/ 0 h 5435599"/>
              <a:gd name="connsiteX1" fmla="*/ 6118128 w 6118128"/>
              <a:gd name="connsiteY1" fmla="*/ 0 h 5435599"/>
              <a:gd name="connsiteX2" fmla="*/ 6118128 w 6118128"/>
              <a:gd name="connsiteY2" fmla="*/ 5435599 h 5435599"/>
              <a:gd name="connsiteX3" fmla="*/ 0 w 6118128"/>
              <a:gd name="connsiteY3" fmla="*/ 5435599 h 5435599"/>
              <a:gd name="connsiteX4" fmla="*/ 0 w 6118128"/>
              <a:gd name="connsiteY4" fmla="*/ 0 h 5435599"/>
              <a:gd name="connsiteX0" fmla="*/ 0 w 6118128"/>
              <a:gd name="connsiteY0" fmla="*/ 0 h 5435599"/>
              <a:gd name="connsiteX1" fmla="*/ 6118128 w 6118128"/>
              <a:gd name="connsiteY1" fmla="*/ 0 h 5435599"/>
              <a:gd name="connsiteX2" fmla="*/ 5175153 w 6118128"/>
              <a:gd name="connsiteY2" fmla="*/ 5435599 h 5435599"/>
              <a:gd name="connsiteX3" fmla="*/ 0 w 6118128"/>
              <a:gd name="connsiteY3" fmla="*/ 5435599 h 5435599"/>
              <a:gd name="connsiteX4" fmla="*/ 0 w 6118128"/>
              <a:gd name="connsiteY4" fmla="*/ 0 h 5435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8128" h="5435599">
                <a:moveTo>
                  <a:pt x="0" y="0"/>
                </a:moveTo>
                <a:lnTo>
                  <a:pt x="6118128" y="0"/>
                </a:lnTo>
                <a:lnTo>
                  <a:pt x="5175153" y="5435599"/>
                </a:lnTo>
                <a:lnTo>
                  <a:pt x="0" y="5435599"/>
                </a:lnTo>
                <a:lnTo>
                  <a:pt x="0" y="0"/>
                </a:lnTo>
                <a:close/>
              </a:path>
            </a:pathLst>
          </a:custGeom>
          <a:noFill/>
        </p:spPr>
        <p:txBody>
          <a:bodyPr wrap="square" lIns="0" tIns="0" rIns="360000" bIns="0" rtlCol="0" anchor="ctr" anchorCtr="0">
            <a:noAutofit/>
          </a:bodyPr>
          <a:lstStyle/>
          <a:p>
            <a:pPr>
              <a:lnSpc>
                <a:spcPct val="110000"/>
              </a:lnSpc>
              <a:spcBef>
                <a:spcPts val="1200"/>
              </a:spcBef>
              <a:spcAft>
                <a:spcPts val="1200"/>
              </a:spcAft>
            </a:pPr>
            <a:r>
              <a:rPr lang="en-GB" sz="2600">
                <a:solidFill>
                  <a:srgbClr val="FFFFFF"/>
                </a:solidFill>
                <a:latin typeface="Montserrat Alternates Light" panose="00000400000000000000" pitchFamily="2" charset="0"/>
              </a:rPr>
              <a:t>The Welsh Parliament is the democratically elected body that represents the interests of Wales and its people. Commonly known as the Senedd, it makes laws for Wales, agrees Welsh taxes and holds the Welsh Government to account.   </a:t>
            </a:r>
          </a:p>
        </p:txBody>
      </p:sp>
      <p:sp>
        <p:nvSpPr>
          <p:cNvPr id="4" name="Picture Placeholder 9">
            <a:extLst>
              <a:ext uri="{FF2B5EF4-FFF2-40B4-BE49-F238E27FC236}">
                <a16:creationId xmlns:a16="http://schemas.microsoft.com/office/drawing/2014/main" id="{C7392C06-AD70-4BA5-9FEB-E67B061D532E}"/>
              </a:ext>
            </a:extLst>
          </p:cNvPr>
          <p:cNvSpPr>
            <a:spLocks noGrp="1"/>
          </p:cNvSpPr>
          <p:nvPr>
            <p:ph type="pic" sz="quarter" idx="10"/>
          </p:nvPr>
        </p:nvSpPr>
        <p:spPr>
          <a:xfrm>
            <a:off x="5688000"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blipFill dpi="0" rotWithShape="1">
            <a:blip r:embed="rId2">
              <a:extLst>
                <a:ext uri="{28A0092B-C50C-407E-A947-70E740481C1C}">
                  <a14:useLocalDpi xmlns:a14="http://schemas.microsoft.com/office/drawing/2010/main" val="0"/>
                </a:ext>
              </a:extLst>
            </a:blip>
            <a:srcRect/>
            <a:stretch>
              <a:fillRect l="-9639" r="-3013"/>
            </a:stretch>
          </a:blipFill>
        </p:spPr>
        <p:txBody>
          <a:bodyPr anchor="ctr"/>
          <a:lstStyle>
            <a:lvl1pPr algn="ctr">
              <a:buNone/>
              <a:defRPr b="1">
                <a:solidFill>
                  <a:schemeClr val="bg1"/>
                </a:solidFill>
                <a:latin typeface="+mj-lt"/>
              </a:defRPr>
            </a:lvl1pPr>
          </a:lstStyle>
          <a:p>
            <a:endParaRPr lang="en-GB"/>
          </a:p>
        </p:txBody>
      </p:sp>
    </p:spTree>
    <p:extLst>
      <p:ext uri="{BB962C8B-B14F-4D97-AF65-F5344CB8AC3E}">
        <p14:creationId xmlns:p14="http://schemas.microsoft.com/office/powerpoint/2010/main" val="59914336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Welsh">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DCAEB-95DA-4A24-A778-1142C32D0626}"/>
              </a:ext>
            </a:extLst>
          </p:cNvPr>
          <p:cNvSpPr txBox="1"/>
          <p:nvPr userDrawn="1"/>
        </p:nvSpPr>
        <p:spPr>
          <a:xfrm>
            <a:off x="371475" y="333374"/>
            <a:ext cx="5724525" cy="5435599"/>
          </a:xfrm>
          <a:custGeom>
            <a:avLst/>
            <a:gdLst>
              <a:gd name="connsiteX0" fmla="*/ 0 w 6118128"/>
              <a:gd name="connsiteY0" fmla="*/ 0 h 5435599"/>
              <a:gd name="connsiteX1" fmla="*/ 6118128 w 6118128"/>
              <a:gd name="connsiteY1" fmla="*/ 0 h 5435599"/>
              <a:gd name="connsiteX2" fmla="*/ 6118128 w 6118128"/>
              <a:gd name="connsiteY2" fmla="*/ 5435599 h 5435599"/>
              <a:gd name="connsiteX3" fmla="*/ 0 w 6118128"/>
              <a:gd name="connsiteY3" fmla="*/ 5435599 h 5435599"/>
              <a:gd name="connsiteX4" fmla="*/ 0 w 6118128"/>
              <a:gd name="connsiteY4" fmla="*/ 0 h 5435599"/>
              <a:gd name="connsiteX0" fmla="*/ 0 w 6118128"/>
              <a:gd name="connsiteY0" fmla="*/ 0 h 5435599"/>
              <a:gd name="connsiteX1" fmla="*/ 6118128 w 6118128"/>
              <a:gd name="connsiteY1" fmla="*/ 0 h 5435599"/>
              <a:gd name="connsiteX2" fmla="*/ 5175153 w 6118128"/>
              <a:gd name="connsiteY2" fmla="*/ 5435599 h 5435599"/>
              <a:gd name="connsiteX3" fmla="*/ 0 w 6118128"/>
              <a:gd name="connsiteY3" fmla="*/ 5435599 h 5435599"/>
              <a:gd name="connsiteX4" fmla="*/ 0 w 6118128"/>
              <a:gd name="connsiteY4" fmla="*/ 0 h 5435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8128" h="5435599">
                <a:moveTo>
                  <a:pt x="0" y="0"/>
                </a:moveTo>
                <a:lnTo>
                  <a:pt x="6118128" y="0"/>
                </a:lnTo>
                <a:lnTo>
                  <a:pt x="5175153" y="5435599"/>
                </a:lnTo>
                <a:lnTo>
                  <a:pt x="0" y="5435599"/>
                </a:lnTo>
                <a:lnTo>
                  <a:pt x="0" y="0"/>
                </a:lnTo>
                <a:close/>
              </a:path>
            </a:pathLst>
          </a:custGeom>
          <a:noFill/>
        </p:spPr>
        <p:txBody>
          <a:bodyPr wrap="square" lIns="0" tIns="0" rIns="360000" bIns="0" rtlCol="0" anchor="ctr" anchorCtr="0">
            <a:noAutofit/>
          </a:bodyPr>
          <a:lstStyle/>
          <a:p>
            <a:pPr>
              <a:lnSpc>
                <a:spcPct val="110000"/>
              </a:lnSpc>
              <a:spcBef>
                <a:spcPts val="1200"/>
              </a:spcBef>
              <a:spcAft>
                <a:spcPts val="1200"/>
              </a:spcAft>
            </a:pPr>
            <a:r>
              <a:rPr lang="cy-GB" sz="2600" noProof="0">
                <a:solidFill>
                  <a:srgbClr val="FFFFFF"/>
                </a:solidFill>
                <a:latin typeface="Montserrat Alternates Light" panose="00000400000000000000" pitchFamily="2" charset="0"/>
              </a:rPr>
              <a:t>Senedd Cymru yw’r corff sy’n cael ei ethol yn ddemocrataidd i gynrychioli buddiannau Cymru a’i phobl. Mae’r Senedd, fel y’i gelwir, yn deddfu ar gyfer Cymru, yn cytuno ar drethi yng Nghymru, ac yn dwyn Llywodraeth Cymru i gyfrif.</a:t>
            </a:r>
          </a:p>
        </p:txBody>
      </p:sp>
      <p:sp>
        <p:nvSpPr>
          <p:cNvPr id="4" name="Picture Placeholder 9">
            <a:extLst>
              <a:ext uri="{FF2B5EF4-FFF2-40B4-BE49-F238E27FC236}">
                <a16:creationId xmlns:a16="http://schemas.microsoft.com/office/drawing/2014/main" id="{CF884398-DCEF-4BEE-9563-496C2C8DE96E}"/>
              </a:ext>
            </a:extLst>
          </p:cNvPr>
          <p:cNvSpPr>
            <a:spLocks noGrp="1"/>
          </p:cNvSpPr>
          <p:nvPr>
            <p:ph type="pic" sz="quarter" idx="10"/>
          </p:nvPr>
        </p:nvSpPr>
        <p:spPr>
          <a:xfrm>
            <a:off x="5688000" y="0"/>
            <a:ext cx="6519152" cy="6866312"/>
          </a:xfrm>
          <a:custGeom>
            <a:avLst/>
            <a:gdLst>
              <a:gd name="connsiteX0" fmla="*/ 0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0 w 6815640"/>
              <a:gd name="connsiteY4" fmla="*/ 0 h 6858000"/>
              <a:gd name="connsiteX0" fmla="*/ 1080654 w 6815640"/>
              <a:gd name="connsiteY0" fmla="*/ 0 h 6858000"/>
              <a:gd name="connsiteX1" fmla="*/ 6815640 w 6815640"/>
              <a:gd name="connsiteY1" fmla="*/ 0 h 6858000"/>
              <a:gd name="connsiteX2" fmla="*/ 6815640 w 6815640"/>
              <a:gd name="connsiteY2" fmla="*/ 6858000 h 6858000"/>
              <a:gd name="connsiteX3" fmla="*/ 0 w 6815640"/>
              <a:gd name="connsiteY3" fmla="*/ 6858000 h 6858000"/>
              <a:gd name="connsiteX4" fmla="*/ 1080654 w 6815640"/>
              <a:gd name="connsiteY4" fmla="*/ 0 h 6858000"/>
              <a:gd name="connsiteX0" fmla="*/ 7232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723206 w 6458192"/>
              <a:gd name="connsiteY4" fmla="*/ 0 h 6866312"/>
              <a:gd name="connsiteX0" fmla="*/ 1180406 w 6458192"/>
              <a:gd name="connsiteY0" fmla="*/ 0 h 6866312"/>
              <a:gd name="connsiteX1" fmla="*/ 6458192 w 6458192"/>
              <a:gd name="connsiteY1" fmla="*/ 0 h 6866312"/>
              <a:gd name="connsiteX2" fmla="*/ 6458192 w 6458192"/>
              <a:gd name="connsiteY2" fmla="*/ 6858000 h 6866312"/>
              <a:gd name="connsiteX3" fmla="*/ 0 w 6458192"/>
              <a:gd name="connsiteY3" fmla="*/ 6866312 h 6866312"/>
              <a:gd name="connsiteX4" fmla="*/ 1180406 w 6458192"/>
              <a:gd name="connsiteY4" fmla="*/ 0 h 6866312"/>
              <a:gd name="connsiteX0" fmla="*/ 1210886 w 6488672"/>
              <a:gd name="connsiteY0" fmla="*/ 0 h 6873932"/>
              <a:gd name="connsiteX1" fmla="*/ 6488672 w 6488672"/>
              <a:gd name="connsiteY1" fmla="*/ 0 h 6873932"/>
              <a:gd name="connsiteX2" fmla="*/ 6488672 w 6488672"/>
              <a:gd name="connsiteY2" fmla="*/ 6858000 h 6873932"/>
              <a:gd name="connsiteX3" fmla="*/ 0 w 6488672"/>
              <a:gd name="connsiteY3" fmla="*/ 6873932 h 6873932"/>
              <a:gd name="connsiteX4" fmla="*/ 1210886 w 6488672"/>
              <a:gd name="connsiteY4" fmla="*/ 0 h 6873932"/>
              <a:gd name="connsiteX0" fmla="*/ 12261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26126 w 6503912"/>
              <a:gd name="connsiteY4" fmla="*/ 0 h 6866312"/>
              <a:gd name="connsiteX0" fmla="*/ 1200726 w 6503912"/>
              <a:gd name="connsiteY0" fmla="*/ 0 h 6866312"/>
              <a:gd name="connsiteX1" fmla="*/ 6503912 w 6503912"/>
              <a:gd name="connsiteY1" fmla="*/ 0 h 6866312"/>
              <a:gd name="connsiteX2" fmla="*/ 6503912 w 6503912"/>
              <a:gd name="connsiteY2" fmla="*/ 6858000 h 6866312"/>
              <a:gd name="connsiteX3" fmla="*/ 0 w 6503912"/>
              <a:gd name="connsiteY3" fmla="*/ 6866312 h 6866312"/>
              <a:gd name="connsiteX4" fmla="*/ 1200726 w 6503912"/>
              <a:gd name="connsiteY4" fmla="*/ 0 h 6866312"/>
              <a:gd name="connsiteX0" fmla="*/ 1200726 w 6511532"/>
              <a:gd name="connsiteY0" fmla="*/ 0 h 6866312"/>
              <a:gd name="connsiteX1" fmla="*/ 6503912 w 6511532"/>
              <a:gd name="connsiteY1" fmla="*/ 0 h 6866312"/>
              <a:gd name="connsiteX2" fmla="*/ 6511532 w 6511532"/>
              <a:gd name="connsiteY2" fmla="*/ 6865620 h 6866312"/>
              <a:gd name="connsiteX3" fmla="*/ 0 w 6511532"/>
              <a:gd name="connsiteY3" fmla="*/ 6866312 h 6866312"/>
              <a:gd name="connsiteX4" fmla="*/ 1200726 w 6511532"/>
              <a:gd name="connsiteY4" fmla="*/ 0 h 6866312"/>
              <a:gd name="connsiteX0" fmla="*/ 1200726 w 6519152"/>
              <a:gd name="connsiteY0" fmla="*/ 0 h 6866312"/>
              <a:gd name="connsiteX1" fmla="*/ 6519152 w 6519152"/>
              <a:gd name="connsiteY1" fmla="*/ 0 h 6866312"/>
              <a:gd name="connsiteX2" fmla="*/ 6511532 w 6519152"/>
              <a:gd name="connsiteY2" fmla="*/ 6865620 h 6866312"/>
              <a:gd name="connsiteX3" fmla="*/ 0 w 6519152"/>
              <a:gd name="connsiteY3" fmla="*/ 6866312 h 6866312"/>
              <a:gd name="connsiteX4" fmla="*/ 1200726 w 6519152"/>
              <a:gd name="connsiteY4" fmla="*/ 0 h 686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9152" h="6866312">
                <a:moveTo>
                  <a:pt x="1200726" y="0"/>
                </a:moveTo>
                <a:lnTo>
                  <a:pt x="6519152" y="0"/>
                </a:lnTo>
                <a:lnTo>
                  <a:pt x="6511532" y="6865620"/>
                </a:lnTo>
                <a:lnTo>
                  <a:pt x="0" y="6866312"/>
                </a:lnTo>
                <a:lnTo>
                  <a:pt x="1200726" y="0"/>
                </a:lnTo>
                <a:close/>
              </a:path>
            </a:pathLst>
          </a:custGeom>
          <a:blipFill dpi="0" rotWithShape="1">
            <a:blip r:embed="rId2">
              <a:extLst>
                <a:ext uri="{28A0092B-C50C-407E-A947-70E740481C1C}">
                  <a14:useLocalDpi xmlns:a14="http://schemas.microsoft.com/office/drawing/2010/main" val="0"/>
                </a:ext>
              </a:extLst>
            </a:blip>
            <a:srcRect/>
            <a:stretch>
              <a:fillRect l="-9639" r="-3013"/>
            </a:stretch>
          </a:blipFill>
        </p:spPr>
        <p:txBody>
          <a:bodyPr anchor="ctr"/>
          <a:lstStyle>
            <a:lvl1pPr algn="ctr">
              <a:buNone/>
              <a:defRPr b="1">
                <a:solidFill>
                  <a:schemeClr val="bg1"/>
                </a:solidFill>
                <a:latin typeface="+mj-lt"/>
              </a:defRPr>
            </a:lvl1pPr>
          </a:lstStyle>
          <a:p>
            <a:endParaRPr lang="en-GB"/>
          </a:p>
        </p:txBody>
      </p:sp>
    </p:spTree>
    <p:extLst>
      <p:ext uri="{BB962C8B-B14F-4D97-AF65-F5344CB8AC3E}">
        <p14:creationId xmlns:p14="http://schemas.microsoft.com/office/powerpoint/2010/main" val="373633823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0.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0774"/>
        </a:solidFill>
        <a:effectLst/>
      </p:bgPr>
    </p:bg>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1312A811-944E-4DDB-A10C-B2BA3EE0A853}"/>
              </a:ext>
            </a:extLst>
          </p:cNvPr>
          <p:cNvPicPr>
            <a:picLocks noChangeAspect="1"/>
          </p:cNvPicPr>
          <p:nvPr userDrawn="1"/>
        </p:nvPicPr>
        <p:blipFill>
          <a:blip r:embed="rId11">
            <a:alphaModFix/>
          </a:blip>
          <a:stretch>
            <a:fillRect/>
          </a:stretch>
        </p:blipFill>
        <p:spPr>
          <a:xfrm>
            <a:off x="360360" y="6136255"/>
            <a:ext cx="2244705" cy="360000"/>
          </a:xfrm>
          <a:prstGeom prst="rect">
            <a:avLst/>
          </a:prstGeom>
          <a:noFill/>
          <a:ln>
            <a:noFill/>
          </a:ln>
        </p:spPr>
      </p:pic>
      <p:pic>
        <p:nvPicPr>
          <p:cNvPr id="3" name="Picture 2">
            <a:extLst>
              <a:ext uri="{FF2B5EF4-FFF2-40B4-BE49-F238E27FC236}">
                <a16:creationId xmlns:a16="http://schemas.microsoft.com/office/drawing/2014/main" id="{B9FA36A6-D0AC-47D1-AC5D-0819344313CB}"/>
              </a:ext>
            </a:extLst>
          </p:cNvPr>
          <p:cNvPicPr>
            <a:picLocks noChangeAspect="1"/>
          </p:cNvPicPr>
          <p:nvPr userDrawn="1"/>
        </p:nvPicPr>
        <p:blipFill>
          <a:blip r:embed="rId12"/>
          <a:stretch>
            <a:fillRect/>
          </a:stretch>
        </p:blipFill>
        <p:spPr>
          <a:xfrm>
            <a:off x="5688000" y="0"/>
            <a:ext cx="6516927" cy="6858000"/>
          </a:xfrm>
          <a:prstGeom prst="rect">
            <a:avLst/>
          </a:prstGeom>
        </p:spPr>
      </p:pic>
    </p:spTree>
    <p:extLst>
      <p:ext uri="{BB962C8B-B14F-4D97-AF65-F5344CB8AC3E}">
        <p14:creationId xmlns:p14="http://schemas.microsoft.com/office/powerpoint/2010/main" val="1953722420"/>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673" r:id="rId3"/>
    <p:sldLayoutId id="2147483718" r:id="rId4"/>
    <p:sldLayoutId id="2147483703" r:id="rId5"/>
    <p:sldLayoutId id="2147483677" r:id="rId6"/>
    <p:sldLayoutId id="2147483715" r:id="rId7"/>
    <p:sldLayoutId id="2147483698" r:id="rId8"/>
    <p:sldLayoutId id="214748369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FFFFF"/>
          </p15:clr>
        </p15:guide>
        <p15:guide id="2" orient="horz" pos="210" userDrawn="1">
          <p15:clr>
            <a:srgbClr val="FFFFFF"/>
          </p15:clr>
        </p15:guide>
        <p15:guide id="3" orient="horz" pos="3634" userDrawn="1">
          <p15:clr>
            <a:srgbClr val="FFFFFF"/>
          </p15:clr>
        </p15:guide>
        <p15:guide id="4" pos="3840" userDrawn="1">
          <p15:clr>
            <a:srgbClr val="FFFFFF"/>
          </p15:clr>
        </p15:guide>
        <p15:guide id="5" orient="horz" pos="2160" userDrawn="1">
          <p15:clr>
            <a:srgbClr val="FFFFFF"/>
          </p15:clr>
        </p15:guide>
        <p15:guide id="6" orient="horz" pos="1230" userDrawn="1">
          <p15:clr>
            <a:srgbClr val="A4A3A4"/>
          </p15:clr>
        </p15:guide>
        <p15:guide id="7" pos="3613" userDrawn="1">
          <p15:clr>
            <a:srgbClr val="FFFFF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0EE21-AA83-4FD5-A649-90FF81F93C2C}"/>
              </a:ext>
            </a:extLst>
          </p:cNvPr>
          <p:cNvPicPr>
            <a:picLocks noChangeAspect="1"/>
          </p:cNvPicPr>
          <p:nvPr userDrawn="1"/>
        </p:nvPicPr>
        <p:blipFill>
          <a:blip r:embed="rId11"/>
          <a:srcRect/>
          <a:stretch/>
        </p:blipFill>
        <p:spPr>
          <a:xfrm>
            <a:off x="360360" y="6136255"/>
            <a:ext cx="2244712" cy="360000"/>
          </a:xfrm>
          <a:prstGeom prst="rect">
            <a:avLst/>
          </a:prstGeom>
        </p:spPr>
      </p:pic>
      <p:pic>
        <p:nvPicPr>
          <p:cNvPr id="3" name="Picture 2">
            <a:extLst>
              <a:ext uri="{FF2B5EF4-FFF2-40B4-BE49-F238E27FC236}">
                <a16:creationId xmlns:a16="http://schemas.microsoft.com/office/drawing/2014/main" id="{B0A01A43-3432-4EF6-9BBC-14B5B18F8F04}"/>
              </a:ext>
            </a:extLst>
          </p:cNvPr>
          <p:cNvPicPr>
            <a:picLocks noChangeAspect="1"/>
          </p:cNvPicPr>
          <p:nvPr userDrawn="1"/>
        </p:nvPicPr>
        <p:blipFill>
          <a:blip r:embed="rId12"/>
          <a:stretch>
            <a:fillRect/>
          </a:stretch>
        </p:blipFill>
        <p:spPr>
          <a:xfrm>
            <a:off x="5688000" y="0"/>
            <a:ext cx="6516927" cy="6858000"/>
          </a:xfrm>
          <a:prstGeom prst="rect">
            <a:avLst/>
          </a:prstGeom>
        </p:spPr>
      </p:pic>
    </p:spTree>
    <p:extLst>
      <p:ext uri="{BB962C8B-B14F-4D97-AF65-F5344CB8AC3E}">
        <p14:creationId xmlns:p14="http://schemas.microsoft.com/office/powerpoint/2010/main" val="519786044"/>
      </p:ext>
    </p:extLst>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6" r:id="rId4"/>
    <p:sldLayoutId id="2147483727" r:id="rId5"/>
    <p:sldLayoutId id="2147483728" r:id="rId6"/>
    <p:sldLayoutId id="2147483716" r:id="rId7"/>
    <p:sldLayoutId id="2147483696" r:id="rId8"/>
    <p:sldLayoutId id="214748369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orient="horz" pos="210" userDrawn="1">
          <p15:clr>
            <a:srgbClr val="F26B43"/>
          </p15:clr>
        </p15:guide>
        <p15:guide id="3" orient="horz" pos="3634" userDrawn="1">
          <p15:clr>
            <a:srgbClr val="F26B43"/>
          </p15:clr>
        </p15:guide>
        <p15:guide id="4" pos="7446" userDrawn="1">
          <p15:clr>
            <a:srgbClr val="F26B43"/>
          </p15:clr>
        </p15:guide>
        <p15:guide id="5" orient="horz" pos="2160" userDrawn="1">
          <p15:clr>
            <a:srgbClr val="F26B43"/>
          </p15:clr>
        </p15:guide>
        <p15:guide id="6" orient="horz" pos="1230" userDrawn="1">
          <p15:clr>
            <a:srgbClr val="C35EA4"/>
          </p15:clr>
        </p15:guide>
        <p15:guide id="7"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90774"/>
        </a:solidFill>
        <a:effectLst/>
      </p:bgPr>
    </p:bg>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F8A9E99C-6E52-42DE-8C20-D0C8DF929A94}"/>
              </a:ext>
            </a:extLst>
          </p:cNvPr>
          <p:cNvPicPr>
            <a:picLocks noChangeAspect="1"/>
          </p:cNvPicPr>
          <p:nvPr userDrawn="1"/>
        </p:nvPicPr>
        <p:blipFill>
          <a:blip r:embed="rId8"/>
          <a:stretch>
            <a:fillRect/>
          </a:stretch>
        </p:blipFill>
        <p:spPr>
          <a:xfrm>
            <a:off x="360360" y="6136255"/>
            <a:ext cx="2244705" cy="360000"/>
          </a:xfrm>
          <a:prstGeom prst="rect">
            <a:avLst/>
          </a:prstGeom>
        </p:spPr>
      </p:pic>
    </p:spTree>
    <p:extLst>
      <p:ext uri="{BB962C8B-B14F-4D97-AF65-F5344CB8AC3E}">
        <p14:creationId xmlns:p14="http://schemas.microsoft.com/office/powerpoint/2010/main" val="287218118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40" r:id="rId4"/>
    <p:sldLayoutId id="2147483739" r:id="rId5"/>
    <p:sldLayoutId id="214748373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FFFFF"/>
          </p15:clr>
        </p15:guide>
        <p15:guide id="2" orient="horz" pos="210" userDrawn="1">
          <p15:clr>
            <a:srgbClr val="FFFFFF"/>
          </p15:clr>
        </p15:guide>
        <p15:guide id="3" orient="horz" pos="3657" userDrawn="1">
          <p15:clr>
            <a:srgbClr val="FFFFFF"/>
          </p15:clr>
        </p15:guide>
        <p15:guide id="4" orient="horz" pos="2160" userDrawn="1">
          <p15:clr>
            <a:srgbClr val="FFFFFF"/>
          </p15:clr>
        </p15:guide>
        <p15:guide id="6" pos="7446" userDrawn="1">
          <p15:clr>
            <a:srgbClr val="FFFFFF"/>
          </p15:clr>
        </p15:guide>
        <p15:guide id="7" orient="horz" pos="1230" userDrawn="1">
          <p15:clr>
            <a:srgbClr val="A4A3A4"/>
          </p15:clr>
        </p15:guide>
        <p15:guide id="8" pos="3840" userDrawn="1">
          <p15:clr>
            <a:srgbClr val="F26B43"/>
          </p15:clr>
        </p15:guide>
        <p15:guide id="9" pos="4067" userDrawn="1">
          <p15:clr>
            <a:srgbClr val="F26B43"/>
          </p15:clr>
        </p15:guide>
        <p15:guide id="10" pos="361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ACC50C-9F8C-4D8D-86D7-5BE1F2AF3F9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6423105-BB51-43C2-8C62-4D54B0E08CB7}"/>
              </a:ext>
            </a:extLst>
          </p:cNvPr>
          <p:cNvPicPr>
            <a:picLocks noChangeAspect="1"/>
          </p:cNvPicPr>
          <p:nvPr userDrawn="1"/>
        </p:nvPicPr>
        <p:blipFill>
          <a:blip r:embed="rId8"/>
          <a:srcRect/>
          <a:stretch/>
        </p:blipFill>
        <p:spPr>
          <a:xfrm>
            <a:off x="360360" y="6136255"/>
            <a:ext cx="2244712" cy="360000"/>
          </a:xfrm>
          <a:prstGeom prst="rect">
            <a:avLst/>
          </a:prstGeom>
        </p:spPr>
      </p:pic>
    </p:spTree>
    <p:extLst>
      <p:ext uri="{BB962C8B-B14F-4D97-AF65-F5344CB8AC3E}">
        <p14:creationId xmlns:p14="http://schemas.microsoft.com/office/powerpoint/2010/main" val="23197646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7" r:id="rId3"/>
    <p:sldLayoutId id="2147483735" r:id="rId4"/>
    <p:sldLayoutId id="2147483738" r:id="rId5"/>
    <p:sldLayoutId id="214748373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FFFFF"/>
          </p15:clr>
        </p15:guide>
        <p15:guide id="2" orient="horz" pos="210" userDrawn="1">
          <p15:clr>
            <a:srgbClr val="FFFFFF"/>
          </p15:clr>
        </p15:guide>
        <p15:guide id="3" orient="horz" pos="3657" userDrawn="1">
          <p15:clr>
            <a:srgbClr val="FFFFFF"/>
          </p15:clr>
        </p15:guide>
        <p15:guide id="4" orient="horz" pos="2160" userDrawn="1">
          <p15:clr>
            <a:srgbClr val="FFFFFF"/>
          </p15:clr>
        </p15:guide>
        <p15:guide id="5" pos="3863" userDrawn="1">
          <p15:clr>
            <a:srgbClr val="FFFFFF"/>
          </p15:clr>
        </p15:guide>
        <p15:guide id="6" pos="7446" userDrawn="1">
          <p15:clr>
            <a:srgbClr val="FFFFFF"/>
          </p15:clr>
        </p15:guide>
        <p15:guide id="7" orient="horz" pos="1230"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873163"/>
      </p:ext>
    </p:extLst>
  </p:cSld>
  <p:clrMap bg1="lt1" tx1="dk1" bg2="lt2" tx2="dk2" accent1="accent1" accent2="accent2" accent3="accent3" accent4="accent4" accent5="accent5" accent6="accent6" hlink="hlink" folHlink="folHlink"/>
  <p:sldLayoutIdLst>
    <p:sldLayoutId id="2147483701"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FFFFF"/>
          </p15:clr>
        </p15:guide>
        <p15:guide id="2" orient="horz" pos="210" userDrawn="1">
          <p15:clr>
            <a:srgbClr val="FFFFFF"/>
          </p15:clr>
        </p15:guide>
        <p15:guide id="3" orient="horz" pos="3657" userDrawn="1">
          <p15:clr>
            <a:srgbClr val="FFFFFF"/>
          </p15:clr>
        </p15:guide>
        <p15:guide id="4" orient="horz" pos="2160" userDrawn="1">
          <p15:clr>
            <a:srgbClr val="FFFFFF"/>
          </p15:clr>
        </p15:guide>
        <p15:guide id="5" pos="3863" userDrawn="1">
          <p15:clr>
            <a:srgbClr val="FFFFFF"/>
          </p15:clr>
        </p15:guide>
        <p15:guide id="6" pos="7446" userDrawn="1">
          <p15:clr>
            <a:srgbClr val="FFFFF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E75F3-1798-4661-9C64-BBCFADEEB8E2}"/>
              </a:ext>
            </a:extLst>
          </p:cNvPr>
          <p:cNvSpPr>
            <a:spLocks noGrp="1"/>
          </p:cNvSpPr>
          <p:nvPr>
            <p:ph type="title"/>
          </p:nvPr>
        </p:nvSpPr>
        <p:spPr/>
        <p:txBody>
          <a:bodyPr/>
          <a:lstStyle/>
          <a:p>
            <a:r>
              <a:rPr lang="en-GB" dirty="0" err="1"/>
              <a:t>Etholaethau</a:t>
            </a:r>
            <a:r>
              <a:rPr lang="en-GB" dirty="0"/>
              <a:t> Senedd Newydd</a:t>
            </a:r>
          </a:p>
        </p:txBody>
      </p:sp>
      <p:sp>
        <p:nvSpPr>
          <p:cNvPr id="10" name="Text Placeholder 9">
            <a:extLst>
              <a:ext uri="{FF2B5EF4-FFF2-40B4-BE49-F238E27FC236}">
                <a16:creationId xmlns:a16="http://schemas.microsoft.com/office/drawing/2014/main" id="{5FF9CE1F-6E64-4A91-AA3A-0991B325C92A}"/>
              </a:ext>
            </a:extLst>
          </p:cNvPr>
          <p:cNvSpPr>
            <a:spLocks noGrp="1"/>
          </p:cNvSpPr>
          <p:nvPr>
            <p:ph type="body" sz="quarter" idx="11"/>
          </p:nvPr>
        </p:nvSpPr>
        <p:spPr/>
        <p:txBody>
          <a:bodyPr/>
          <a:lstStyle/>
          <a:p>
            <a:pPr marL="0" marR="0" lvl="0" indent="0" algn="l" defTabSz="914400" rtl="0" eaLnBrk="1" fontAlgn="auto" latinLnBrk="0" hangingPunct="1">
              <a:lnSpc>
                <a:spcPct val="15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1.</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Bangor Conwy Môn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2.</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Clwyd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3.</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Fflint </a:t>
            </a:r>
            <a:r>
              <a:rPr kumimoji="0" lang="en-GB" sz="1800" b="0" i="0" u="none" strike="noStrike" kern="1200" cap="none" spc="0" normalizeH="0" baseline="0" noProof="0" dirty="0" err="1">
                <a:ln>
                  <a:noFill/>
                </a:ln>
                <a:solidFill>
                  <a:srgbClr val="FFFFFF"/>
                </a:solidFill>
                <a:effectLst/>
                <a:uLnTx/>
                <a:uFillTx/>
                <a:latin typeface="Montserrat ExtraLight"/>
                <a:ea typeface="+mn-ea"/>
                <a:cs typeface="+mn-cs"/>
              </a:rPr>
              <a:t>Wrecsam</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4.</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Gwynedd Maldwyn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5.</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Ceredigion </a:t>
            </a:r>
            <a:r>
              <a:rPr kumimoji="0" lang="en-GB" sz="1800" b="0" i="0" u="none" strike="noStrike" kern="1200" cap="none" spc="0" normalizeH="0" baseline="0" noProof="0" dirty="0" err="1">
                <a:ln>
                  <a:noFill/>
                </a:ln>
                <a:solidFill>
                  <a:srgbClr val="FFFFFF"/>
                </a:solidFill>
                <a:effectLst/>
                <a:uLnTx/>
                <a:uFillTx/>
                <a:latin typeface="Montserrat ExtraLight"/>
                <a:ea typeface="+mn-ea"/>
                <a:cs typeface="+mn-cs"/>
              </a:rPr>
              <a:t>Penfro</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 </a:t>
            </a:r>
            <a:b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b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6.</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Sir </a:t>
            </a:r>
            <a:r>
              <a:rPr kumimoji="0" lang="en-GB" sz="1800" b="0" i="0" u="none" strike="noStrike" kern="1200" cap="none" spc="0" normalizeH="0" baseline="0" noProof="0" dirty="0" err="1">
                <a:ln>
                  <a:noFill/>
                </a:ln>
                <a:solidFill>
                  <a:srgbClr val="FFFFFF"/>
                </a:solidFill>
                <a:effectLst/>
                <a:uLnTx/>
                <a:uFillTx/>
                <a:latin typeface="Montserrat ExtraLight"/>
                <a:ea typeface="+mn-ea"/>
                <a:cs typeface="+mn-cs"/>
              </a:rPr>
              <a:t>Gaerfyrddin</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7.</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Gŵyr Abertawe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8.</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Brycheiniog Tawe </a:t>
            </a:r>
            <a:r>
              <a:rPr kumimoji="0" lang="en-GB" sz="1800" b="0" i="0" u="none" strike="noStrike" kern="1200" cap="none" spc="0" normalizeH="0" baseline="0" noProof="0" dirty="0" err="1">
                <a:ln>
                  <a:noFill/>
                </a:ln>
                <a:solidFill>
                  <a:srgbClr val="FFFFFF"/>
                </a:solidFill>
                <a:effectLst/>
                <a:uLnTx/>
                <a:uFillTx/>
                <a:latin typeface="Montserrat ExtraLight"/>
                <a:ea typeface="+mn-ea"/>
                <a:cs typeface="+mn-cs"/>
              </a:rPr>
              <a:t>Nedd</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 </a:t>
            </a:r>
            <a:b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b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9.</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Afan </a:t>
            </a:r>
            <a:r>
              <a:rPr kumimoji="0" lang="en-GB" sz="1800" b="0" i="0" u="none" strike="noStrike" kern="1200" cap="none" spc="0" normalizeH="0" baseline="0" noProof="0" dirty="0" err="1">
                <a:ln>
                  <a:noFill/>
                </a:ln>
                <a:solidFill>
                  <a:srgbClr val="FFFFFF"/>
                </a:solidFill>
                <a:effectLst/>
                <a:uLnTx/>
                <a:uFillTx/>
                <a:latin typeface="Montserrat ExtraLight"/>
                <a:ea typeface="+mn-ea"/>
                <a:cs typeface="+mn-cs"/>
              </a:rPr>
              <a:t>Ogwr</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 Rhondda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10.</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Pontypridd Cynon Merthyr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11.</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Blaenau Gwent </a:t>
            </a:r>
            <a:r>
              <a:rPr kumimoji="0" lang="en-GB" sz="1800" b="0" i="0" u="none" strike="noStrike" kern="1200" cap="none" spc="0" normalizeH="0" baseline="0" noProof="0" dirty="0" err="1">
                <a:ln>
                  <a:noFill/>
                </a:ln>
                <a:solidFill>
                  <a:srgbClr val="FFFFFF"/>
                </a:solidFill>
                <a:effectLst/>
                <a:uLnTx/>
                <a:uFillTx/>
                <a:latin typeface="Montserrat ExtraLight"/>
                <a:ea typeface="+mn-ea"/>
                <a:cs typeface="+mn-cs"/>
              </a:rPr>
              <a:t>Caerffili</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 </a:t>
            </a:r>
            <a:r>
              <a:rPr kumimoji="0" lang="en-GB" sz="1800" b="0" i="0" u="none" strike="noStrike" kern="1200" cap="none" spc="0" normalizeH="0" baseline="0" noProof="0" dirty="0" err="1">
                <a:ln>
                  <a:noFill/>
                </a:ln>
                <a:solidFill>
                  <a:srgbClr val="FFFFFF"/>
                </a:solidFill>
                <a:effectLst/>
                <a:uLnTx/>
                <a:uFillTx/>
                <a:latin typeface="Montserrat ExtraLight"/>
                <a:ea typeface="+mn-ea"/>
                <a:cs typeface="+mn-cs"/>
              </a:rPr>
              <a:t>Rhymni</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 </a:t>
            </a:r>
            <a:b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b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12.</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Sir Fynwy Torfaen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13.</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Casnewydd Islwyn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14.</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Caerdydd Penarth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15.</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Caerdydd </a:t>
            </a:r>
            <a:r>
              <a:rPr kumimoji="0" lang="en-GB" sz="1800" b="0" i="0" u="none" strike="noStrike" kern="1200" cap="none" spc="0" normalizeH="0" baseline="0" noProof="0" dirty="0" err="1">
                <a:ln>
                  <a:noFill/>
                </a:ln>
                <a:solidFill>
                  <a:srgbClr val="FFFFFF"/>
                </a:solidFill>
                <a:effectLst/>
                <a:uLnTx/>
                <a:uFillTx/>
                <a:latin typeface="Montserrat ExtraLight"/>
                <a:ea typeface="+mn-ea"/>
                <a:cs typeface="+mn-cs"/>
              </a:rPr>
              <a:t>Ffynnon</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 Taf </a:t>
            </a:r>
            <a:r>
              <a:rPr kumimoji="0" lang="en-GB" sz="1800" b="0" i="0" u="none" strike="noStrike" kern="1200" cap="none" spc="0" normalizeH="0" baseline="0" noProof="0" dirty="0">
                <a:ln>
                  <a:noFill/>
                </a:ln>
                <a:solidFill>
                  <a:srgbClr val="FFFFFF"/>
                </a:solidFill>
                <a:effectLst/>
                <a:uLnTx/>
                <a:uFillTx/>
                <a:latin typeface="Montserrat Alternates Black"/>
                <a:ea typeface="+mn-ea"/>
                <a:cs typeface="+mn-cs"/>
              </a:rPr>
              <a:t>16.</a:t>
            </a:r>
            <a:r>
              <a:rPr kumimoji="0" lang="en-GB" sz="1800" b="0" i="0" u="none" strike="noStrike" kern="1200" cap="none" spc="0" normalizeH="0" baseline="0" noProof="0" dirty="0">
                <a:ln>
                  <a:noFill/>
                </a:ln>
                <a:solidFill>
                  <a:srgbClr val="FFFFFF"/>
                </a:solidFill>
                <a:effectLst/>
                <a:uLnTx/>
                <a:uFillTx/>
                <a:latin typeface="Montserrat ExtraLight"/>
                <a:ea typeface="+mn-ea"/>
                <a:cs typeface="+mn-cs"/>
              </a:rPr>
              <a:t>Pen-y-bont Bro Morgannwg</a:t>
            </a:r>
          </a:p>
        </p:txBody>
      </p:sp>
      <p:pic>
        <p:nvPicPr>
          <p:cNvPr id="6" name="Picture Placeholder 5">
            <a:extLst>
              <a:ext uri="{FF2B5EF4-FFF2-40B4-BE49-F238E27FC236}">
                <a16:creationId xmlns:a16="http://schemas.microsoft.com/office/drawing/2014/main" id="{B4078999-A2C2-3FC3-7F02-1AAE1BD5C688}"/>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1587" b="1587"/>
          <a:stretch>
            <a:fillRect/>
          </a:stretch>
        </p:blipFill>
        <p:spPr/>
      </p:pic>
    </p:spTree>
    <p:extLst>
      <p:ext uri="{BB962C8B-B14F-4D97-AF65-F5344CB8AC3E}">
        <p14:creationId xmlns:p14="http://schemas.microsoft.com/office/powerpoint/2010/main" val="348524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E75F3-1798-4661-9C64-BBCFADEEB8E2}"/>
              </a:ext>
            </a:extLst>
          </p:cNvPr>
          <p:cNvSpPr>
            <a:spLocks noGrp="1"/>
          </p:cNvSpPr>
          <p:nvPr>
            <p:ph type="title"/>
          </p:nvPr>
        </p:nvSpPr>
        <p:spPr/>
        <p:txBody>
          <a:bodyPr/>
          <a:lstStyle/>
          <a:p>
            <a:r>
              <a:rPr lang="en-GB" dirty="0"/>
              <a:t>New Senedd Constituencies</a:t>
            </a:r>
          </a:p>
        </p:txBody>
      </p:sp>
      <p:sp>
        <p:nvSpPr>
          <p:cNvPr id="10" name="Text Placeholder 9">
            <a:extLst>
              <a:ext uri="{FF2B5EF4-FFF2-40B4-BE49-F238E27FC236}">
                <a16:creationId xmlns:a16="http://schemas.microsoft.com/office/drawing/2014/main" id="{5FF9CE1F-6E64-4A91-AA3A-0991B325C92A}"/>
              </a:ext>
            </a:extLst>
          </p:cNvPr>
          <p:cNvSpPr>
            <a:spLocks noGrp="1"/>
          </p:cNvSpPr>
          <p:nvPr>
            <p:ph type="body" sz="quarter" idx="11"/>
          </p:nvPr>
        </p:nvSpPr>
        <p:spPr/>
        <p:txBody>
          <a:bodyPr/>
          <a:lstStyle/>
          <a:p>
            <a:pPr>
              <a:lnSpc>
                <a:spcPct val="150000"/>
              </a:lnSpc>
            </a:pPr>
            <a:r>
              <a:rPr lang="en-GB" dirty="0">
                <a:latin typeface="+mj-lt"/>
              </a:rPr>
              <a:t>1.</a:t>
            </a:r>
            <a:r>
              <a:rPr lang="en-GB" dirty="0"/>
              <a:t>Bangor Conwy Môn </a:t>
            </a:r>
            <a:r>
              <a:rPr lang="en-GB" dirty="0">
                <a:latin typeface="+mj-lt"/>
              </a:rPr>
              <a:t>2.</a:t>
            </a:r>
            <a:r>
              <a:rPr lang="en-GB" dirty="0"/>
              <a:t>Clwyd </a:t>
            </a:r>
            <a:r>
              <a:rPr lang="en-GB" dirty="0">
                <a:latin typeface="+mj-lt"/>
              </a:rPr>
              <a:t>3.</a:t>
            </a:r>
            <a:r>
              <a:rPr lang="en-GB" dirty="0"/>
              <a:t>Fflint </a:t>
            </a:r>
            <a:r>
              <a:rPr lang="en-GB" dirty="0" err="1"/>
              <a:t>Wrecsam</a:t>
            </a:r>
            <a:r>
              <a:rPr lang="en-GB" dirty="0"/>
              <a:t> </a:t>
            </a:r>
            <a:r>
              <a:rPr lang="en-GB" dirty="0">
                <a:latin typeface="+mj-lt"/>
              </a:rPr>
              <a:t>4.</a:t>
            </a:r>
            <a:r>
              <a:rPr lang="en-GB" dirty="0"/>
              <a:t>Gwynedd Maldwyn </a:t>
            </a:r>
            <a:r>
              <a:rPr lang="en-GB" dirty="0">
                <a:latin typeface="+mj-lt"/>
              </a:rPr>
              <a:t>5.</a:t>
            </a:r>
            <a:r>
              <a:rPr lang="en-GB" dirty="0"/>
              <a:t>Ceredigion </a:t>
            </a:r>
            <a:r>
              <a:rPr lang="en-GB" dirty="0" err="1"/>
              <a:t>Penfro</a:t>
            </a:r>
            <a:r>
              <a:rPr lang="en-GB" dirty="0"/>
              <a:t> </a:t>
            </a:r>
            <a:br>
              <a:rPr lang="en-GB" dirty="0"/>
            </a:br>
            <a:r>
              <a:rPr lang="en-GB" dirty="0">
                <a:latin typeface="+mj-lt"/>
              </a:rPr>
              <a:t>6.</a:t>
            </a:r>
            <a:r>
              <a:rPr lang="en-GB" dirty="0"/>
              <a:t>Sir </a:t>
            </a:r>
            <a:r>
              <a:rPr lang="en-GB" dirty="0" err="1"/>
              <a:t>Gaerfyrddin</a:t>
            </a:r>
            <a:r>
              <a:rPr lang="en-GB" dirty="0"/>
              <a:t> </a:t>
            </a:r>
            <a:r>
              <a:rPr lang="en-GB" dirty="0">
                <a:latin typeface="+mj-lt"/>
              </a:rPr>
              <a:t>7.</a:t>
            </a:r>
            <a:r>
              <a:rPr lang="en-GB" dirty="0"/>
              <a:t>Gŵyr Abertawe </a:t>
            </a:r>
            <a:r>
              <a:rPr lang="en-GB" dirty="0">
                <a:latin typeface="+mj-lt"/>
              </a:rPr>
              <a:t>8.</a:t>
            </a:r>
            <a:r>
              <a:rPr lang="en-GB" dirty="0"/>
              <a:t>Brycheiniog Tawe </a:t>
            </a:r>
            <a:r>
              <a:rPr lang="en-GB" dirty="0" err="1"/>
              <a:t>Nedd</a:t>
            </a:r>
            <a:r>
              <a:rPr lang="en-GB" dirty="0"/>
              <a:t> </a:t>
            </a:r>
            <a:br>
              <a:rPr lang="en-GB" dirty="0"/>
            </a:br>
            <a:r>
              <a:rPr lang="en-GB" dirty="0">
                <a:latin typeface="+mj-lt"/>
              </a:rPr>
              <a:t>9.</a:t>
            </a:r>
            <a:r>
              <a:rPr lang="en-GB" dirty="0"/>
              <a:t>Afan </a:t>
            </a:r>
            <a:r>
              <a:rPr lang="en-GB" dirty="0" err="1"/>
              <a:t>Ogwr</a:t>
            </a:r>
            <a:r>
              <a:rPr lang="en-GB" dirty="0"/>
              <a:t> Rhondda </a:t>
            </a:r>
            <a:r>
              <a:rPr lang="en-GB" dirty="0">
                <a:latin typeface="+mj-lt"/>
              </a:rPr>
              <a:t>10.</a:t>
            </a:r>
            <a:r>
              <a:rPr lang="en-GB" dirty="0"/>
              <a:t>Pontypridd Cynon Merthyr </a:t>
            </a:r>
            <a:r>
              <a:rPr lang="en-GB" dirty="0">
                <a:latin typeface="+mj-lt"/>
              </a:rPr>
              <a:t>11.</a:t>
            </a:r>
            <a:r>
              <a:rPr lang="en-GB" dirty="0"/>
              <a:t>Blaenau Gwent </a:t>
            </a:r>
            <a:r>
              <a:rPr lang="en-GB" dirty="0" err="1"/>
              <a:t>Caerffili</a:t>
            </a:r>
            <a:r>
              <a:rPr lang="en-GB" dirty="0"/>
              <a:t> </a:t>
            </a:r>
            <a:r>
              <a:rPr lang="en-GB" dirty="0" err="1"/>
              <a:t>Rhymni</a:t>
            </a:r>
            <a:r>
              <a:rPr lang="en-GB" dirty="0"/>
              <a:t> </a:t>
            </a:r>
            <a:br>
              <a:rPr lang="en-GB" dirty="0"/>
            </a:br>
            <a:r>
              <a:rPr lang="en-GB" dirty="0">
                <a:latin typeface="+mj-lt"/>
              </a:rPr>
              <a:t>12.</a:t>
            </a:r>
            <a:r>
              <a:rPr lang="en-GB" dirty="0"/>
              <a:t>Sir Fynwy Torfaen </a:t>
            </a:r>
            <a:r>
              <a:rPr lang="en-GB" dirty="0">
                <a:latin typeface="+mj-lt"/>
              </a:rPr>
              <a:t>13.</a:t>
            </a:r>
            <a:r>
              <a:rPr lang="en-GB" dirty="0"/>
              <a:t>Casnewydd Islwyn </a:t>
            </a:r>
            <a:r>
              <a:rPr lang="en-GB" dirty="0">
                <a:latin typeface="+mj-lt"/>
              </a:rPr>
              <a:t>14.</a:t>
            </a:r>
            <a:r>
              <a:rPr lang="en-GB" dirty="0"/>
              <a:t>Caerdydd Penarth </a:t>
            </a:r>
            <a:r>
              <a:rPr lang="en-GB" dirty="0">
                <a:latin typeface="+mj-lt"/>
              </a:rPr>
              <a:t>15.</a:t>
            </a:r>
            <a:r>
              <a:rPr lang="en-GB" dirty="0"/>
              <a:t>Caerdydd </a:t>
            </a:r>
            <a:r>
              <a:rPr lang="en-GB" dirty="0" err="1"/>
              <a:t>Ffynnon</a:t>
            </a:r>
            <a:r>
              <a:rPr lang="en-GB" dirty="0"/>
              <a:t> Taf </a:t>
            </a:r>
            <a:r>
              <a:rPr lang="en-GB" dirty="0">
                <a:latin typeface="+mj-lt"/>
              </a:rPr>
              <a:t>16.</a:t>
            </a:r>
            <a:r>
              <a:rPr lang="en-GB" dirty="0"/>
              <a:t>Pen-y-bont Bro Morgannwg</a:t>
            </a:r>
          </a:p>
        </p:txBody>
      </p:sp>
      <p:pic>
        <p:nvPicPr>
          <p:cNvPr id="6" name="Picture Placeholder 5">
            <a:extLst>
              <a:ext uri="{FF2B5EF4-FFF2-40B4-BE49-F238E27FC236}">
                <a16:creationId xmlns:a16="http://schemas.microsoft.com/office/drawing/2014/main" id="{133C1F0E-764A-D88E-12F5-B6251D5DF127}"/>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1587" b="1587"/>
          <a:stretch>
            <a:fillRect/>
          </a:stretch>
        </p:blipFill>
        <p:spPr/>
      </p:pic>
    </p:spTree>
    <p:extLst>
      <p:ext uri="{BB962C8B-B14F-4D97-AF65-F5344CB8AC3E}">
        <p14:creationId xmlns:p14="http://schemas.microsoft.com/office/powerpoint/2010/main" val="6819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E75F3-1798-4661-9C64-BBCFADEEB8E2}"/>
              </a:ext>
            </a:extLst>
          </p:cNvPr>
          <p:cNvSpPr>
            <a:spLocks noGrp="1"/>
          </p:cNvSpPr>
          <p:nvPr>
            <p:ph type="title"/>
          </p:nvPr>
        </p:nvSpPr>
        <p:spPr/>
        <p:txBody>
          <a:bodyPr/>
          <a:lstStyle/>
          <a:p>
            <a:r>
              <a:rPr lang="en-GB" dirty="0" err="1"/>
              <a:t>Etholaethau</a:t>
            </a:r>
            <a:r>
              <a:rPr lang="en-GB" dirty="0"/>
              <a:t> Senedd Newydd</a:t>
            </a:r>
          </a:p>
        </p:txBody>
      </p:sp>
      <p:sp>
        <p:nvSpPr>
          <p:cNvPr id="10" name="Text Placeholder 9">
            <a:extLst>
              <a:ext uri="{FF2B5EF4-FFF2-40B4-BE49-F238E27FC236}">
                <a16:creationId xmlns:a16="http://schemas.microsoft.com/office/drawing/2014/main" id="{5FF9CE1F-6E64-4A91-AA3A-0991B325C92A}"/>
              </a:ext>
            </a:extLst>
          </p:cNvPr>
          <p:cNvSpPr>
            <a:spLocks noGrp="1"/>
          </p:cNvSpPr>
          <p:nvPr>
            <p:ph type="body" sz="quarter" idx="11"/>
          </p:nvPr>
        </p:nvSpPr>
        <p:spPr/>
        <p:txBody>
          <a:bodyPr/>
          <a:lstStyle/>
          <a:p>
            <a:pPr marL="0" marR="0" lvl="0" indent="0" algn="l" defTabSz="914400" rtl="0" eaLnBrk="1" fontAlgn="auto" latinLnBrk="0" hangingPunct="1">
              <a:lnSpc>
                <a:spcPct val="15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Bangor Conwy Môn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2.</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Clwyd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3.</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Fflint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Wrecsam</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4.</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Gwynedd Maldwyn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5.</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Ceredigion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Penfro</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b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b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6.</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Sir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Gaerfyrddin</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7.</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Gŵyr Abertawe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8.</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Brycheiniog Tawe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Nedd</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b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b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9.</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Afan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Ogwr</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Rhondda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10.</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Pontypridd Cynon Merthyr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11.</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Blaenau Gwent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Caerffili</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Rhymni</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b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b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12.</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Sir Fynwy Torfaen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13.</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Casnewydd Islwyn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14.</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Caerdydd Penarth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15.</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Caerdydd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Ffynnon</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Taf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16.</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Pen-y-bont Bro Morgannwg</a:t>
            </a:r>
          </a:p>
        </p:txBody>
      </p:sp>
      <p:pic>
        <p:nvPicPr>
          <p:cNvPr id="11" name="Picture Placeholder 10">
            <a:extLst>
              <a:ext uri="{FF2B5EF4-FFF2-40B4-BE49-F238E27FC236}">
                <a16:creationId xmlns:a16="http://schemas.microsoft.com/office/drawing/2014/main" id="{AD94B23F-E3F4-7A2A-C0DE-35A3D9F86557}"/>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t="1587" b="1587"/>
          <a:stretch>
            <a:fillRect/>
          </a:stretch>
        </p:blipFill>
        <p:spPr/>
      </p:pic>
    </p:spTree>
    <p:extLst>
      <p:ext uri="{BB962C8B-B14F-4D97-AF65-F5344CB8AC3E}">
        <p14:creationId xmlns:p14="http://schemas.microsoft.com/office/powerpoint/2010/main" val="80967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E75F3-1798-4661-9C64-BBCFADEEB8E2}"/>
              </a:ext>
            </a:extLst>
          </p:cNvPr>
          <p:cNvSpPr>
            <a:spLocks noGrp="1"/>
          </p:cNvSpPr>
          <p:nvPr>
            <p:ph type="title"/>
          </p:nvPr>
        </p:nvSpPr>
        <p:spPr/>
        <p:txBody>
          <a:bodyPr/>
          <a:lstStyle/>
          <a:p>
            <a:r>
              <a:rPr lang="en-GB" dirty="0"/>
              <a:t>New Senedd Constituencies</a:t>
            </a:r>
          </a:p>
        </p:txBody>
      </p:sp>
      <p:sp>
        <p:nvSpPr>
          <p:cNvPr id="7" name="Text Placeholder 9">
            <a:extLst>
              <a:ext uri="{FF2B5EF4-FFF2-40B4-BE49-F238E27FC236}">
                <a16:creationId xmlns:a16="http://schemas.microsoft.com/office/drawing/2014/main" id="{FF6DAFA9-AFC7-CA9F-C539-A709378A8B51}"/>
              </a:ext>
            </a:extLst>
          </p:cNvPr>
          <p:cNvSpPr>
            <a:spLocks noGrp="1"/>
          </p:cNvSpPr>
          <p:nvPr>
            <p:ph type="body" sz="quarter" idx="11"/>
          </p:nvPr>
        </p:nvSpPr>
        <p:spPr/>
        <p:txBody>
          <a:bodyPr/>
          <a:lstStyle/>
          <a:p>
            <a:pPr marL="0" marR="0" lvl="0" indent="0" algn="l" defTabSz="914400" rtl="0" eaLnBrk="1" fontAlgn="auto" latinLnBrk="0" hangingPunct="1">
              <a:lnSpc>
                <a:spcPct val="150000"/>
              </a:lnSpc>
              <a:spcBef>
                <a:spcPts val="60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Bangor Conwy Môn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2.</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Clwyd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3.</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Fflint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Wrecsam</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4.</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Gwynedd Maldwyn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5.</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Ceredigion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Penfro</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b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b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6.</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Sir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Gaerfyrddin</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7.</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Gŵyr Abertawe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8.</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Brycheiniog Tawe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Nedd</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b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b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9.</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Afan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Ogwr</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Rhondda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10.</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Pontypridd Cynon Merthyr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11.</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Blaenau Gwent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Caerffili</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Rhymni</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a:t>
            </a:r>
            <a:b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b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12.</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Sir Fynwy Torfaen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13.</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Casnewydd Islwyn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14.</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Caerdydd Penarth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15.</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Caerdydd </a:t>
            </a:r>
            <a:r>
              <a:rPr kumimoji="0" lang="en-GB" sz="1800" b="0" i="0" u="none" strike="noStrike" kern="1200" cap="none" spc="0" normalizeH="0" baseline="0" noProof="0" dirty="0" err="1">
                <a:ln>
                  <a:noFill/>
                </a:ln>
                <a:solidFill>
                  <a:schemeClr val="tx1"/>
                </a:solidFill>
                <a:effectLst/>
                <a:uLnTx/>
                <a:uFillTx/>
                <a:latin typeface="Montserrat ExtraLight"/>
                <a:ea typeface="+mn-ea"/>
                <a:cs typeface="+mn-cs"/>
              </a:rPr>
              <a:t>Ffynnon</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 Taf </a:t>
            </a:r>
            <a:r>
              <a:rPr kumimoji="0" lang="en-GB" sz="1800" b="0" i="0" u="none" strike="noStrike" kern="1200" cap="none" spc="0" normalizeH="0" baseline="0" noProof="0" dirty="0">
                <a:ln>
                  <a:noFill/>
                </a:ln>
                <a:solidFill>
                  <a:schemeClr val="tx1"/>
                </a:solidFill>
                <a:effectLst/>
                <a:uLnTx/>
                <a:uFillTx/>
                <a:latin typeface="Montserrat Alternates Black"/>
                <a:ea typeface="+mn-ea"/>
                <a:cs typeface="+mn-cs"/>
              </a:rPr>
              <a:t>16.</a:t>
            </a:r>
            <a:r>
              <a:rPr kumimoji="0" lang="en-GB" sz="1800" b="0" i="0" u="none" strike="noStrike" kern="1200" cap="none" spc="0" normalizeH="0" baseline="0" noProof="0" dirty="0">
                <a:ln>
                  <a:noFill/>
                </a:ln>
                <a:solidFill>
                  <a:schemeClr val="tx1"/>
                </a:solidFill>
                <a:effectLst/>
                <a:uLnTx/>
                <a:uFillTx/>
                <a:latin typeface="Montserrat ExtraLight"/>
                <a:ea typeface="+mn-ea"/>
                <a:cs typeface="+mn-cs"/>
              </a:rPr>
              <a:t>Pen-y-bont Bro Morgannwg</a:t>
            </a:r>
          </a:p>
        </p:txBody>
      </p:sp>
      <p:pic>
        <p:nvPicPr>
          <p:cNvPr id="15" name="Picture Placeholder 14">
            <a:extLst>
              <a:ext uri="{FF2B5EF4-FFF2-40B4-BE49-F238E27FC236}">
                <a16:creationId xmlns:a16="http://schemas.microsoft.com/office/drawing/2014/main" id="{CBBB49BB-514E-5ACC-D4E6-D5589E0BCB17}"/>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1587" b="1587"/>
          <a:stretch>
            <a:fillRect/>
          </a:stretch>
        </p:blipFill>
        <p:spPr/>
      </p:pic>
    </p:spTree>
    <p:extLst>
      <p:ext uri="{BB962C8B-B14F-4D97-AF65-F5344CB8AC3E}">
        <p14:creationId xmlns:p14="http://schemas.microsoft.com/office/powerpoint/2010/main" val="4050687578"/>
      </p:ext>
    </p:extLst>
  </p:cSld>
  <p:clrMapOvr>
    <a:masterClrMapping/>
  </p:clrMapOvr>
</p:sld>
</file>

<file path=ppt/theme/theme1.xml><?xml version="1.0" encoding="utf-8"?>
<a:theme xmlns:a="http://schemas.openxmlformats.org/drawingml/2006/main" name="Slice">
  <a:themeElements>
    <a:clrScheme name="Anthracite">
      <a:dk1>
        <a:srgbClr val="2D2D2C"/>
      </a:dk1>
      <a:lt1>
        <a:srgbClr val="FFFFFF"/>
      </a:lt1>
      <a:dk2>
        <a:srgbClr val="2D2D2C"/>
      </a:dk2>
      <a:lt2>
        <a:srgbClr val="FFFFFF"/>
      </a:lt2>
      <a:accent1>
        <a:srgbClr val="C90774"/>
      </a:accent1>
      <a:accent2>
        <a:srgbClr val="E7333F"/>
      </a:accent2>
      <a:accent3>
        <a:srgbClr val="E37608"/>
      </a:accent3>
      <a:accent4>
        <a:srgbClr val="B88D2D"/>
      </a:accent4>
      <a:accent5>
        <a:srgbClr val="2BA484"/>
      </a:accent5>
      <a:accent6>
        <a:srgbClr val="0B9DA2"/>
      </a:accent6>
      <a:hlink>
        <a:srgbClr val="757578"/>
      </a:hlink>
      <a:folHlink>
        <a:srgbClr val="757578"/>
      </a:folHlink>
    </a:clrScheme>
    <a:fontScheme name="Senedd3">
      <a:majorFont>
        <a:latin typeface="Montserrat Alternates Black"/>
        <a:ea typeface=""/>
        <a:cs typeface=""/>
      </a:majorFont>
      <a:minorFont>
        <a:latin typeface="Montserrat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white">
  <a:themeElements>
    <a:clrScheme name="Anthracite">
      <a:dk1>
        <a:srgbClr val="2D2D2C"/>
      </a:dk1>
      <a:lt1>
        <a:srgbClr val="FFFFFF"/>
      </a:lt1>
      <a:dk2>
        <a:srgbClr val="2D2D2C"/>
      </a:dk2>
      <a:lt2>
        <a:srgbClr val="FFFFFF"/>
      </a:lt2>
      <a:accent1>
        <a:srgbClr val="C90774"/>
      </a:accent1>
      <a:accent2>
        <a:srgbClr val="E7333F"/>
      </a:accent2>
      <a:accent3>
        <a:srgbClr val="E37608"/>
      </a:accent3>
      <a:accent4>
        <a:srgbClr val="B88D2D"/>
      </a:accent4>
      <a:accent5>
        <a:srgbClr val="2BA484"/>
      </a:accent5>
      <a:accent6>
        <a:srgbClr val="0B9DA2"/>
      </a:accent6>
      <a:hlink>
        <a:srgbClr val="757578"/>
      </a:hlink>
      <a:folHlink>
        <a:srgbClr val="757578"/>
      </a:folHlink>
    </a:clrScheme>
    <a:fontScheme name="Senedd3">
      <a:majorFont>
        <a:latin typeface="Montserrat Alternates Black"/>
        <a:ea typeface=""/>
        <a:cs typeface=""/>
      </a:majorFont>
      <a:minorFont>
        <a:latin typeface="Montserrat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lid">
  <a:themeElements>
    <a:clrScheme name="Anthracite">
      <a:dk1>
        <a:srgbClr val="2D2D2C"/>
      </a:dk1>
      <a:lt1>
        <a:srgbClr val="FFFFFF"/>
      </a:lt1>
      <a:dk2>
        <a:srgbClr val="2D2D2C"/>
      </a:dk2>
      <a:lt2>
        <a:srgbClr val="FFFFFF"/>
      </a:lt2>
      <a:accent1>
        <a:srgbClr val="C90774"/>
      </a:accent1>
      <a:accent2>
        <a:srgbClr val="E7333F"/>
      </a:accent2>
      <a:accent3>
        <a:srgbClr val="E37608"/>
      </a:accent3>
      <a:accent4>
        <a:srgbClr val="B88D2D"/>
      </a:accent4>
      <a:accent5>
        <a:srgbClr val="2BA484"/>
      </a:accent5>
      <a:accent6>
        <a:srgbClr val="0B9DA2"/>
      </a:accent6>
      <a:hlink>
        <a:srgbClr val="757578"/>
      </a:hlink>
      <a:folHlink>
        <a:srgbClr val="757578"/>
      </a:folHlink>
    </a:clrScheme>
    <a:fontScheme name="Senedd3">
      <a:majorFont>
        <a:latin typeface="Montserrat Alternates Black"/>
        <a:ea typeface=""/>
        <a:cs typeface=""/>
      </a:majorFont>
      <a:minorFont>
        <a:latin typeface="Montserrat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olid-white">
  <a:themeElements>
    <a:clrScheme name="A-TEAL">
      <a:dk1>
        <a:srgbClr val="414042"/>
      </a:dk1>
      <a:lt1>
        <a:srgbClr val="FFFFFF"/>
      </a:lt1>
      <a:dk2>
        <a:srgbClr val="005A6A"/>
      </a:dk2>
      <a:lt2>
        <a:srgbClr val="FFFFFF"/>
      </a:lt2>
      <a:accent1>
        <a:srgbClr val="C9187E"/>
      </a:accent1>
      <a:accent2>
        <a:srgbClr val="EF404A"/>
      </a:accent2>
      <a:accent3>
        <a:srgbClr val="E6791E"/>
      </a:accent3>
      <a:accent4>
        <a:srgbClr val="BB8F2E"/>
      </a:accent4>
      <a:accent5>
        <a:srgbClr val="30AF87"/>
      </a:accent5>
      <a:accent6>
        <a:srgbClr val="00A1A2"/>
      </a:accent6>
      <a:hlink>
        <a:srgbClr val="53565A"/>
      </a:hlink>
      <a:folHlink>
        <a:srgbClr val="53565A"/>
      </a:folHlink>
    </a:clrScheme>
    <a:fontScheme name="Senedd3">
      <a:majorFont>
        <a:latin typeface="Montserrat Alternates Black"/>
        <a:ea typeface=""/>
        <a:cs typeface=""/>
      </a:majorFont>
      <a:minorFont>
        <a:latin typeface="Montserrat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ictures and video">
  <a:themeElements>
    <a:clrScheme name="Grey">
      <a:dk1>
        <a:srgbClr val="414042"/>
      </a:dk1>
      <a:lt1>
        <a:srgbClr val="FFFFFF"/>
      </a:lt1>
      <a:dk2>
        <a:srgbClr val="414042"/>
      </a:dk2>
      <a:lt2>
        <a:srgbClr val="FFFFFF"/>
      </a:lt2>
      <a:accent1>
        <a:srgbClr val="C9187E"/>
      </a:accent1>
      <a:accent2>
        <a:srgbClr val="EF404A"/>
      </a:accent2>
      <a:accent3>
        <a:srgbClr val="E6791E"/>
      </a:accent3>
      <a:accent4>
        <a:srgbClr val="BB8F2E"/>
      </a:accent4>
      <a:accent5>
        <a:srgbClr val="30AF87"/>
      </a:accent5>
      <a:accent6>
        <a:srgbClr val="00A1A2"/>
      </a:accent6>
      <a:hlink>
        <a:srgbClr val="53565A"/>
      </a:hlink>
      <a:folHlink>
        <a:srgbClr val="53565A"/>
      </a:folHlink>
    </a:clrScheme>
    <a:fontScheme name="Assembly">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ssembly">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ssembly">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217ff9-c9cf-4f11-b8be-76c231f7cdca" xsi:nil="true"/>
    <lcf76f155ced4ddcb4097134ff3c332f xmlns="c4f4f9f9-defd-459e-ad7e-11ff115663f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AD743612ADDC4B8BCD1C80F71E040C" ma:contentTypeVersion="18" ma:contentTypeDescription="Create a new document." ma:contentTypeScope="" ma:versionID="fd0cefd7f0bcb85bf02ea75748ae09b5">
  <xsd:schema xmlns:xsd="http://www.w3.org/2001/XMLSchema" xmlns:xs="http://www.w3.org/2001/XMLSchema" xmlns:p="http://schemas.microsoft.com/office/2006/metadata/properties" xmlns:ns2="c4f4f9f9-defd-459e-ad7e-11ff115663f6" xmlns:ns3="81217ff9-c9cf-4f11-b8be-76c231f7cdca" targetNamespace="http://schemas.microsoft.com/office/2006/metadata/properties" ma:root="true" ma:fieldsID="c8a194106b7581212dc2e69f3685d145" ns2:_="" ns3:_="">
    <xsd:import namespace="c4f4f9f9-defd-459e-ad7e-11ff115663f6"/>
    <xsd:import namespace="81217ff9-c9cf-4f11-b8be-76c231f7cd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4f9f9-defd-459e-ad7e-11ff11566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49ea267-a9ad-47e9-8981-8b6467ce46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217ff9-c9cf-4f11-b8be-76c231f7cd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7e4f60-bca3-468d-89c9-20c36036131a}" ma:internalName="TaxCatchAll" ma:showField="CatchAllData" ma:web="81217ff9-c9cf-4f11-b8be-76c231f7cd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94304-73CE-4C56-BAB4-5EBD63C58CBB}">
  <ds:schemaRefs>
    <ds:schemaRef ds:uri="81217ff9-c9cf-4f11-b8be-76c231f7cdca"/>
    <ds:schemaRef ds:uri="f2ab6b64-dc47-4b4e-aed7-d1d8ce0448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4f4f9f9-defd-459e-ad7e-11ff115663f6"/>
  </ds:schemaRefs>
</ds:datastoreItem>
</file>

<file path=customXml/itemProps2.xml><?xml version="1.0" encoding="utf-8"?>
<ds:datastoreItem xmlns:ds="http://schemas.openxmlformats.org/officeDocument/2006/customXml" ds:itemID="{10092AB4-06BE-4A79-9E7F-37F6B96B5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4f9f9-defd-459e-ad7e-11ff115663f6"/>
    <ds:schemaRef ds:uri="81217ff9-c9cf-4f11-b8be-76c231f7c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97DC81-9093-4B4E-A5DA-C007FA4878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717</TotalTime>
  <Words>313</Words>
  <Application>Microsoft Office PowerPoint</Application>
  <PresentationFormat>Widescreen</PresentationFormat>
  <Paragraphs>9</Paragraphs>
  <Slides>4</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vt:i4>
      </vt:variant>
    </vt:vector>
  </HeadingPairs>
  <TitlesOfParts>
    <vt:vector size="16" baseType="lpstr">
      <vt:lpstr>Montserrat Alternates Black</vt:lpstr>
      <vt:lpstr>Montserrat</vt:lpstr>
      <vt:lpstr>Montserrat Light</vt:lpstr>
      <vt:lpstr>Montserrat ExtraLight</vt:lpstr>
      <vt:lpstr>Wingdings</vt:lpstr>
      <vt:lpstr>Arial</vt:lpstr>
      <vt:lpstr>Montserrat Alternates Light</vt:lpstr>
      <vt:lpstr>Slice</vt:lpstr>
      <vt:lpstr>Slice-white</vt:lpstr>
      <vt:lpstr>Solid</vt:lpstr>
      <vt:lpstr>Solid-white</vt:lpstr>
      <vt:lpstr>Pictures and video</vt:lpstr>
      <vt:lpstr>Etholaethau Senedd Newydd</vt:lpstr>
      <vt:lpstr>New Senedd Constituencies</vt:lpstr>
      <vt:lpstr>Etholaethau Senedd Newydd</vt:lpstr>
      <vt:lpstr>New Senedd Constituencies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Draper-Orr, Robert</dc:creator>
  <cp:lastModifiedBy>Draper-Orr, Robert (Staff Comisiwn y Senedd | Senedd Commission Staff)</cp:lastModifiedBy>
  <cp:revision>3</cp:revision>
  <dcterms:created xsi:type="dcterms:W3CDTF">2020-10-07T08:01:38Z</dcterms:created>
  <dcterms:modified xsi:type="dcterms:W3CDTF">2025-07-18T07:51:35Z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0x010100F8AD743612ADDC4B8BCD1C80F71E040C</vt:lpwstr>
  </property>
</Properties>
</file>