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995" r:id="rId5"/>
    <p:sldMasterId id="2147484080" r:id="rId6"/>
  </p:sldMasterIdLst>
  <p:notesMasterIdLst>
    <p:notesMasterId r:id="rId20"/>
  </p:notesMasterIdLst>
  <p:sldIdLst>
    <p:sldId id="385" r:id="rId7"/>
    <p:sldId id="407" r:id="rId8"/>
    <p:sldId id="395" r:id="rId9"/>
    <p:sldId id="397" r:id="rId10"/>
    <p:sldId id="398" r:id="rId11"/>
    <p:sldId id="399" r:id="rId12"/>
    <p:sldId id="400" r:id="rId13"/>
    <p:sldId id="401" r:id="rId14"/>
    <p:sldId id="402" r:id="rId15"/>
    <p:sldId id="403" r:id="rId16"/>
    <p:sldId id="404" r:id="rId17"/>
    <p:sldId id="405" r:id="rId18"/>
    <p:sldId id="406" r:id="rId19"/>
  </p:sldIdLst>
  <p:sldSz cx="12192000" cy="6858000"/>
  <p:notesSz cx="6858000" cy="9144000"/>
  <p:embeddedFontLst>
    <p:embeddedFont>
      <p:font typeface="Montserrat" panose="00000500000000000000" pitchFamily="2" charset="0"/>
      <p:regular r:id="rId21"/>
      <p:bold r:id="rId22"/>
      <p:italic r:id="rId23"/>
      <p:boldItalic r:id="rId24"/>
    </p:embeddedFont>
    <p:embeddedFont>
      <p:font typeface="Montserrat Black" panose="00000A00000000000000" pitchFamily="2" charset="0"/>
      <p:bold r:id="rId25"/>
      <p:boldItalic r:id="rId26"/>
    </p:embeddedFont>
    <p:embeddedFont>
      <p:font typeface="Montserrat ExtraBold" panose="00000900000000000000" pitchFamily="2" charset="0"/>
      <p:bold r:id="rId27"/>
      <p:italic r:id="rId28"/>
      <p:boldItalic r:id="rId29"/>
    </p:embeddedFont>
    <p:embeddedFont>
      <p:font typeface="Montserrat Light" panose="00000400000000000000" pitchFamily="2"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B3551D1C-5C0A-8636-E6BC-80EBA758799B}" name="Flye, Alison (Staff Comisiwn y Senedd - Senedd Commission Staff)" initials="AF" userId="S::Alison.Flye@senedd.wales::f421d3cc-3db2-4b2d-8b73-e967236897ee" providerId="AD"/>
  <p188:author id="{571BF721-483A-754D-F6A4-66EBC7169D96}" name="Helen Clark" initials="HC" userId="S::HClark@electoralcommission.org.uk::25982c10-e956-4431-8d3a-216a24c97af1" providerId="AD"/>
  <p188:author id="{1885B139-15BC-551F-4DAD-16280B3F586B}" name="Lauren Valentine" initials="LV" userId="S::lvalentine@electoralcommission.org.uk::beef5a57-e985-43f7-be51-e6e522a875b7" providerId="AD"/>
  <p188:author id="{6D13D0B8-FECF-8E51-FD93-752E9FFA8549}" name="Lauren Valentine" initials="LV" userId="S::LValentine@electoralcommission.org.uk::beef5a57-e985-43f7-be51-e6e522a875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6BD"/>
    <a:srgbClr val="FFFFFF"/>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5" autoAdjust="0"/>
    <p:restoredTop sz="77713" autoAdjust="0"/>
  </p:normalViewPr>
  <p:slideViewPr>
    <p:cSldViewPr snapToGrid="0" snapToObjects="1" showGuides="1">
      <p:cViewPr varScale="1">
        <p:scale>
          <a:sx n="86" d="100"/>
          <a:sy n="86" d="100"/>
        </p:scale>
        <p:origin x="1416" y="60"/>
      </p:cViewPr>
      <p:guideLst>
        <p:guide orient="horz" pos="2160"/>
        <p:guide pos="3840"/>
      </p:guideLst>
    </p:cSldViewPr>
  </p:slideViewPr>
  <p:outlineViewPr>
    <p:cViewPr>
      <p:scale>
        <a:sx n="33" d="100"/>
        <a:sy n="33" d="100"/>
      </p:scale>
      <p:origin x="0" y="-25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7E91CF7C-CCF3-2AD3-5298-D8D3208189D1}"/>
    <pc:docChg chg="modSld">
      <pc:chgData name="Judy Edwards" userId="S::jedwards@electoralcommission.org.uk::97ec32ec-1920-4447-8ec7-1835dc49ef49" providerId="AD" clId="Web-{7E91CF7C-CCF3-2AD3-5298-D8D3208189D1}" dt="2025-09-15T08:16:14.469" v="4"/>
      <pc:docMkLst>
        <pc:docMk/>
      </pc:docMkLst>
    </pc:docChg>
  </pc:docChgLst>
  <pc:docChgLst>
    <pc:chgData name="Naylor, Leah (Staff Comisiwn y Senedd - Senedd Commission Staff)" userId="b4b10e3f-1df5-41c2-9c3b-d8e6a234c69a" providerId="ADAL" clId="{FD01DC25-0C08-449E-8B8C-87138D0392EF}"/>
    <pc:docChg chg="sldOrd">
      <pc:chgData name="Naylor, Leah (Staff Comisiwn y Senedd - Senedd Commission Staff)" userId="b4b10e3f-1df5-41c2-9c3b-d8e6a234c69a" providerId="ADAL" clId="{FD01DC25-0C08-449E-8B8C-87138D0392EF}" dt="2025-09-30T09:20:10.526" v="0" actId="20578"/>
      <pc:docMkLst>
        <pc:docMk/>
      </pc:docMkLst>
      <pc:sldChg chg="ord">
        <pc:chgData name="Naylor, Leah (Staff Comisiwn y Senedd - Senedd Commission Staff)" userId="b4b10e3f-1df5-41c2-9c3b-d8e6a234c69a" providerId="ADAL" clId="{FD01DC25-0C08-449E-8B8C-87138D0392EF}" dt="2025-09-30T09:20:10.526" v="0" actId="20578"/>
        <pc:sldMkLst>
          <pc:docMk/>
          <pc:sldMk cId="2645046015" sldId="395"/>
        </pc:sldMkLst>
      </pc:sldChg>
    </pc:docChg>
  </pc:docChgLst>
  <pc:docChgLst>
    <pc:chgData name="Ella Griffiths-Downing" userId="S::egriffiths-downing@electoralcommission.org.uk::33ffaaba-aa99-4d0a-8d15-81ef0440cc8f" providerId="AD" clId="Web-{B0F85E15-0474-3D4D-3803-4124CE308A68}"/>
    <pc:docChg chg="modSld">
      <pc:chgData name="Ella Griffiths-Downing" userId="S::egriffiths-downing@electoralcommission.org.uk::33ffaaba-aa99-4d0a-8d15-81ef0440cc8f" providerId="AD" clId="Web-{B0F85E15-0474-3D4D-3803-4124CE308A68}" dt="2025-09-24T14:56:30.091" v="13" actId="20577"/>
      <pc:docMkLst>
        <pc:docMk/>
      </pc:docMkLst>
      <pc:sldChg chg="modSp">
        <pc:chgData name="Ella Griffiths-Downing" userId="S::egriffiths-downing@electoralcommission.org.uk::33ffaaba-aa99-4d0a-8d15-81ef0440cc8f" providerId="AD" clId="Web-{B0F85E15-0474-3D4D-3803-4124CE308A68}" dt="2025-09-24T14:56:30.091" v="13" actId="20577"/>
        <pc:sldMkLst>
          <pc:docMk/>
          <pc:sldMk cId="4051139262" sldId="407"/>
        </pc:sldMkLst>
        <pc:spChg chg="mod">
          <ac:chgData name="Ella Griffiths-Downing" userId="S::egriffiths-downing@electoralcommission.org.uk::33ffaaba-aa99-4d0a-8d15-81ef0440cc8f" providerId="AD" clId="Web-{B0F85E15-0474-3D4D-3803-4124CE308A68}" dt="2025-09-24T14:56:30.091" v="13" actId="20577"/>
          <ac:spMkLst>
            <pc:docMk/>
            <pc:sldMk cId="4051139262" sldId="407"/>
            <ac:spMk id="5" creationId="{E9E8C3DD-C12B-47EA-430D-34B0F8C3C3ED}"/>
          </ac:spMkLst>
        </pc:spChg>
      </pc:sldChg>
    </pc:docChg>
  </pc:docChgLst>
  <pc:docChgLst>
    <pc:chgData name="Judy Edwards" userId="S::jedwards@electoralcommission.org.uk::97ec32ec-1920-4447-8ec7-1835dc49ef49" providerId="AD" clId="Web-{6BEA76A5-DA90-954F-F049-D0A89016AEB7}"/>
    <pc:docChg chg="addSld delSld modSld sldOrd addMainMaster">
      <pc:chgData name="Judy Edwards" userId="S::jedwards@electoralcommission.org.uk::97ec32ec-1920-4447-8ec7-1835dc49ef49" providerId="AD" clId="Web-{6BEA76A5-DA90-954F-F049-D0A89016AEB7}" dt="2025-09-12T13:00:31.599" v="501"/>
      <pc:docMkLst>
        <pc:docMk/>
      </pc:docMkLst>
      <pc:sldChg chg="add modNotes">
        <pc:chgData name="Judy Edwards" userId="S::jedwards@electoralcommission.org.uk::97ec32ec-1920-4447-8ec7-1835dc49ef49" providerId="AD" clId="Web-{6BEA76A5-DA90-954F-F049-D0A89016AEB7}" dt="2025-09-12T12:44:27.577" v="189"/>
        <pc:sldMkLst>
          <pc:docMk/>
          <pc:sldMk cId="3632620042" sldId="385"/>
        </pc:sldMkLst>
      </pc:sldChg>
      <pc:sldChg chg="modSp add replId modNotes">
        <pc:chgData name="Judy Edwards" userId="S::jedwards@electoralcommission.org.uk::97ec32ec-1920-4447-8ec7-1835dc49ef49" providerId="AD" clId="Web-{6BEA76A5-DA90-954F-F049-D0A89016AEB7}" dt="2025-09-12T12:59:49.441" v="469"/>
        <pc:sldMkLst>
          <pc:docMk/>
          <pc:sldMk cId="2645046015" sldId="395"/>
        </pc:sldMkLst>
        <pc:spChg chg="mod">
          <ac:chgData name="Judy Edwards" userId="S::jedwards@electoralcommission.org.uk::97ec32ec-1920-4447-8ec7-1835dc49ef49" providerId="AD" clId="Web-{6BEA76A5-DA90-954F-F049-D0A89016AEB7}" dt="2025-09-12T12:56:14.367" v="384" actId="1076"/>
          <ac:spMkLst>
            <pc:docMk/>
            <pc:sldMk cId="2645046015" sldId="395"/>
            <ac:spMk id="3" creationId="{02DF6DC6-2F65-6500-16F9-452F970E3463}"/>
          </ac:spMkLst>
        </pc:spChg>
        <pc:spChg chg="mod">
          <ac:chgData name="Judy Edwards" userId="S::jedwards@electoralcommission.org.uk::97ec32ec-1920-4447-8ec7-1835dc49ef49" providerId="AD" clId="Web-{6BEA76A5-DA90-954F-F049-D0A89016AEB7}" dt="2025-09-12T12:57:41.576" v="398" actId="20577"/>
          <ac:spMkLst>
            <pc:docMk/>
            <pc:sldMk cId="2645046015" sldId="395"/>
            <ac:spMk id="4" creationId="{51DA6048-C3E9-6828-E1D7-AB87D5A0F652}"/>
          </ac:spMkLst>
        </pc:spChg>
      </pc:sldChg>
      <pc:sldMasterChg chg="addSldLayout">
        <pc:chgData name="Judy Edwards" userId="S::jedwards@electoralcommission.org.uk::97ec32ec-1920-4447-8ec7-1835dc49ef49" providerId="AD" clId="Web-{6BEA76A5-DA90-954F-F049-D0A89016AEB7}" dt="2025-09-12T12:48:11.519" v="196"/>
        <pc:sldMasterMkLst>
          <pc:docMk/>
          <pc:sldMasterMk cId="1730777991" sldId="2147483648"/>
        </pc:sldMasterMkLst>
        <pc:sldLayoutChg chg="add">
          <pc:chgData name="Judy Edwards" userId="S::jedwards@electoralcommission.org.uk::97ec32ec-1920-4447-8ec7-1835dc49ef49" providerId="AD" clId="Web-{6BEA76A5-DA90-954F-F049-D0A89016AEB7}" dt="2025-09-12T12:40:59.990" v="126"/>
          <pc:sldLayoutMkLst>
            <pc:docMk/>
            <pc:sldMasterMk cId="1730777991" sldId="2147483648"/>
            <pc:sldLayoutMk cId="2648257515" sldId="2147483695"/>
          </pc:sldLayoutMkLst>
        </pc:sldLayoutChg>
        <pc:sldLayoutChg chg="add">
          <pc:chgData name="Judy Edwards" userId="S::jedwards@electoralcommission.org.uk::97ec32ec-1920-4447-8ec7-1835dc49ef49" providerId="AD" clId="Web-{6BEA76A5-DA90-954F-F049-D0A89016AEB7}" dt="2025-09-12T12:48:11.519" v="196"/>
          <pc:sldLayoutMkLst>
            <pc:docMk/>
            <pc:sldMasterMk cId="1730777991" sldId="2147483648"/>
            <pc:sldLayoutMk cId="2821806509" sldId="2147483696"/>
          </pc:sldLayoutMkLst>
        </pc:sldLayoutChg>
      </pc:sldMasterChg>
      <pc:sldMasterChg chg="add addSldLayout">
        <pc:chgData name="Judy Edwards" userId="S::jedwards@electoralcommission.org.uk::97ec32ec-1920-4447-8ec7-1835dc49ef49" providerId="AD" clId="Web-{6BEA76A5-DA90-954F-F049-D0A89016AEB7}" dt="2025-09-12T12:41:09.975" v="127"/>
        <pc:sldMasterMkLst>
          <pc:docMk/>
          <pc:sldMasterMk cId="2940001310" sldId="2147483995"/>
        </pc:sldMasterMkLst>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1990912328" sldId="2147483996"/>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2178664588" sldId="2147483997"/>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1687664695" sldId="2147483998"/>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3402710641" sldId="2147483999"/>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3853175246" sldId="2147484000"/>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3930758827" sldId="2147484001"/>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3401468646" sldId="2147484002"/>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633617684" sldId="2147484003"/>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90079639" sldId="2147484004"/>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4245537245" sldId="2147484015"/>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2570870639" sldId="2147484016"/>
          </pc:sldLayoutMkLst>
        </pc:sldLayoutChg>
        <pc:sldLayoutChg chg="add">
          <pc:chgData name="Judy Edwards" userId="S::jedwards@electoralcommission.org.uk::97ec32ec-1920-4447-8ec7-1835dc49ef49" providerId="AD" clId="Web-{6BEA76A5-DA90-954F-F049-D0A89016AEB7}" dt="2025-09-12T12:41:09.975" v="127"/>
          <pc:sldLayoutMkLst>
            <pc:docMk/>
            <pc:sldMasterMk cId="2940001310" sldId="2147483995"/>
            <pc:sldLayoutMk cId="1873133724" sldId="2147484018"/>
          </pc:sldLayoutMkLst>
        </pc:sldLayoutChg>
      </pc:sldMasterChg>
      <pc:sldMasterChg chg="add addSldLayout">
        <pc:chgData name="Judy Edwards" userId="S::jedwards@electoralcommission.org.uk::97ec32ec-1920-4447-8ec7-1835dc49ef49" providerId="AD" clId="Web-{6BEA76A5-DA90-954F-F049-D0A89016AEB7}" dt="2025-09-12T12:44:10.592" v="179"/>
        <pc:sldMasterMkLst>
          <pc:docMk/>
          <pc:sldMasterMk cId="1730777991" sldId="2147484080"/>
        </pc:sldMasterMkLst>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458603801" sldId="2147484078"/>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727883878" sldId="2147484079"/>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849642070" sldId="2147484081"/>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232264454" sldId="2147484082"/>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882516864" sldId="2147484083"/>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700179756" sldId="2147484084"/>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048511616" sldId="2147484085"/>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098966890" sldId="2147484086"/>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964357037" sldId="2147484087"/>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926635673" sldId="2147484088"/>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682432884" sldId="2147484089"/>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454281114" sldId="2147484090"/>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416022088" sldId="2147484091"/>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970058038" sldId="2147484092"/>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559794088" sldId="2147484093"/>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584010402" sldId="2147484094"/>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493120322" sldId="2147484095"/>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335952209" sldId="2147484096"/>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025915778" sldId="2147484097"/>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876963464" sldId="2147484098"/>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584443666" sldId="2147484099"/>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856545566" sldId="2147484100"/>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994624131" sldId="2147484101"/>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400599144" sldId="2147484102"/>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513552571" sldId="2147484103"/>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786658966" sldId="2147484104"/>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431196055" sldId="2147484105"/>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699056693" sldId="2147484106"/>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263213375" sldId="2147484107"/>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042709097" sldId="2147484108"/>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800243190" sldId="2147484109"/>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246283632" sldId="2147484110"/>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4116860674" sldId="2147484111"/>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160140593" sldId="2147484112"/>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3977269214" sldId="2147484113"/>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1728488843" sldId="2147484114"/>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966233676" sldId="2147484115"/>
          </pc:sldLayoutMkLst>
        </pc:sldLayoutChg>
        <pc:sldLayoutChg chg="add">
          <pc:chgData name="Judy Edwards" userId="S::jedwards@electoralcommission.org.uk::97ec32ec-1920-4447-8ec7-1835dc49ef49" providerId="AD" clId="Web-{6BEA76A5-DA90-954F-F049-D0A89016AEB7}" dt="2025-09-12T12:44:10.592" v="179"/>
          <pc:sldLayoutMkLst>
            <pc:docMk/>
            <pc:sldMasterMk cId="1730777991" sldId="2147484080"/>
            <pc:sldLayoutMk cId="2187323770" sldId="2147484116"/>
          </pc:sldLayoutMkLst>
        </pc:sldLayoutChg>
      </pc:sldMasterChg>
    </pc:docChg>
  </pc:docChgLst>
  <pc:docChgLst>
    <pc:chgData name="Judy Edwards" userId="S::jedwards@electoralcommission.org.uk::97ec32ec-1920-4447-8ec7-1835dc49ef49" providerId="AD" clId="Web-{ACE66626-FFD0-B07F-5D00-B591F0676749}"/>
    <pc:docChg chg="modSld">
      <pc:chgData name="Judy Edwards" userId="S::jedwards@electoralcommission.org.uk::97ec32ec-1920-4447-8ec7-1835dc49ef49" providerId="AD" clId="Web-{ACE66626-FFD0-B07F-5D00-B591F0676749}" dt="2025-09-12T14:02:09.973" v="46" actId="20577"/>
      <pc:docMkLst>
        <pc:docMk/>
      </pc:docMkLst>
    </pc:docChg>
  </pc:docChgLst>
  <pc:docChgLst>
    <pc:chgData name="Judy Edwards" userId="S::jedwards@electoralcommission.org.uk::97ec32ec-1920-4447-8ec7-1835dc49ef49" providerId="AD" clId="Web-{84DF7B0A-5119-0A91-B5D6-8B98F0A8785F}"/>
    <pc:docChg chg="addSld delSld modSld sldOrd addMainMaster delMainMaster modMainMaster">
      <pc:chgData name="Judy Edwards" userId="S::jedwards@electoralcommission.org.uk::97ec32ec-1920-4447-8ec7-1835dc49ef49" providerId="AD" clId="Web-{84DF7B0A-5119-0A91-B5D6-8B98F0A8785F}" dt="2025-09-18T11:29:39.710" v="232"/>
      <pc:docMkLst>
        <pc:docMk/>
      </pc:docMkLst>
      <pc:sldChg chg="modSp ord modNotes">
        <pc:chgData name="Judy Edwards" userId="S::jedwards@electoralcommission.org.uk::97ec32ec-1920-4447-8ec7-1835dc49ef49" providerId="AD" clId="Web-{84DF7B0A-5119-0A91-B5D6-8B98F0A8785F}" dt="2025-09-18T11:22:35.888" v="46"/>
        <pc:sldMkLst>
          <pc:docMk/>
          <pc:sldMk cId="2645046015" sldId="395"/>
        </pc:sldMkLst>
        <pc:spChg chg="mod">
          <ac:chgData name="Judy Edwards" userId="S::jedwards@electoralcommission.org.uk::97ec32ec-1920-4447-8ec7-1835dc49ef49" providerId="AD" clId="Web-{84DF7B0A-5119-0A91-B5D6-8B98F0A8785F}" dt="2025-09-18T11:22:31.029" v="44" actId="20577"/>
          <ac:spMkLst>
            <pc:docMk/>
            <pc:sldMk cId="2645046015" sldId="395"/>
            <ac:spMk id="4" creationId="{51DA6048-C3E9-6828-E1D7-AB87D5A0F652}"/>
          </ac:spMkLst>
        </pc:spChg>
      </pc:sldChg>
      <pc:sldChg chg="add modNotes">
        <pc:chgData name="Judy Edwards" userId="S::jedwards@electoralcommission.org.uk::97ec32ec-1920-4447-8ec7-1835dc49ef49" providerId="AD" clId="Web-{84DF7B0A-5119-0A91-B5D6-8B98F0A8785F}" dt="2025-09-18T11:25:28.079" v="71"/>
        <pc:sldMkLst>
          <pc:docMk/>
          <pc:sldMk cId="2399163897" sldId="397"/>
        </pc:sldMkLst>
      </pc:sldChg>
      <pc:sldChg chg="add">
        <pc:chgData name="Judy Edwards" userId="S::jedwards@electoralcommission.org.uk::97ec32ec-1920-4447-8ec7-1835dc49ef49" providerId="AD" clId="Web-{84DF7B0A-5119-0A91-B5D6-8B98F0A8785F}" dt="2025-09-18T11:23:00.264" v="49"/>
        <pc:sldMkLst>
          <pc:docMk/>
          <pc:sldMk cId="347830354" sldId="398"/>
        </pc:sldMkLst>
      </pc:sldChg>
      <pc:sldChg chg="add">
        <pc:chgData name="Judy Edwards" userId="S::jedwards@electoralcommission.org.uk::97ec32ec-1920-4447-8ec7-1835dc49ef49" providerId="AD" clId="Web-{84DF7B0A-5119-0A91-B5D6-8B98F0A8785F}" dt="2025-09-18T11:23:00.420" v="50"/>
        <pc:sldMkLst>
          <pc:docMk/>
          <pc:sldMk cId="1037789295" sldId="399"/>
        </pc:sldMkLst>
      </pc:sldChg>
      <pc:sldChg chg="add">
        <pc:chgData name="Judy Edwards" userId="S::jedwards@electoralcommission.org.uk::97ec32ec-1920-4447-8ec7-1835dc49ef49" providerId="AD" clId="Web-{84DF7B0A-5119-0A91-B5D6-8B98F0A8785F}" dt="2025-09-18T11:23:00.561" v="51"/>
        <pc:sldMkLst>
          <pc:docMk/>
          <pc:sldMk cId="996158991" sldId="400"/>
        </pc:sldMkLst>
      </pc:sldChg>
      <pc:sldChg chg="add">
        <pc:chgData name="Judy Edwards" userId="S::jedwards@electoralcommission.org.uk::97ec32ec-1920-4447-8ec7-1835dc49ef49" providerId="AD" clId="Web-{84DF7B0A-5119-0A91-B5D6-8B98F0A8785F}" dt="2025-09-18T11:23:00.702" v="52"/>
        <pc:sldMkLst>
          <pc:docMk/>
          <pc:sldMk cId="3970253280" sldId="401"/>
        </pc:sldMkLst>
      </pc:sldChg>
      <pc:sldChg chg="add">
        <pc:chgData name="Judy Edwards" userId="S::jedwards@electoralcommission.org.uk::97ec32ec-1920-4447-8ec7-1835dc49ef49" providerId="AD" clId="Web-{84DF7B0A-5119-0A91-B5D6-8B98F0A8785F}" dt="2025-09-18T11:23:00.858" v="53"/>
        <pc:sldMkLst>
          <pc:docMk/>
          <pc:sldMk cId="2627991174" sldId="402"/>
        </pc:sldMkLst>
      </pc:sldChg>
      <pc:sldChg chg="modSp add replId modNotes">
        <pc:chgData name="Judy Edwards" userId="S::jedwards@electoralcommission.org.uk::97ec32ec-1920-4447-8ec7-1835dc49ef49" providerId="AD" clId="Web-{84DF7B0A-5119-0A91-B5D6-8B98F0A8785F}" dt="2025-09-18T11:24:37.047" v="65"/>
        <pc:sldMkLst>
          <pc:docMk/>
          <pc:sldMk cId="2575456441" sldId="403"/>
        </pc:sldMkLst>
        <pc:spChg chg="mod">
          <ac:chgData name="Judy Edwards" userId="S::jedwards@electoralcommission.org.uk::97ec32ec-1920-4447-8ec7-1835dc49ef49" providerId="AD" clId="Web-{84DF7B0A-5119-0A91-B5D6-8B98F0A8785F}" dt="2025-09-18T11:24:19.938" v="61" actId="20577"/>
          <ac:spMkLst>
            <pc:docMk/>
            <pc:sldMk cId="2575456441" sldId="403"/>
            <ac:spMk id="4" creationId="{8A197EDC-A8B7-8B44-3C73-387B391AC06E}"/>
          </ac:spMkLst>
        </pc:spChg>
      </pc:sldChg>
      <pc:sldChg chg="add modNotes">
        <pc:chgData name="Judy Edwards" userId="S::jedwards@electoralcommission.org.uk::97ec32ec-1920-4447-8ec7-1835dc49ef49" providerId="AD" clId="Web-{84DF7B0A-5119-0A91-B5D6-8B98F0A8785F}" dt="2025-09-18T11:28:15.082" v="200"/>
        <pc:sldMkLst>
          <pc:docMk/>
          <pc:sldMk cId="2573720727" sldId="404"/>
        </pc:sldMkLst>
      </pc:sldChg>
      <pc:sldChg chg="add modNotes">
        <pc:chgData name="Judy Edwards" userId="S::jedwards@electoralcommission.org.uk::97ec32ec-1920-4447-8ec7-1835dc49ef49" providerId="AD" clId="Web-{84DF7B0A-5119-0A91-B5D6-8B98F0A8785F}" dt="2025-09-18T11:28:03.472" v="198"/>
        <pc:sldMkLst>
          <pc:docMk/>
          <pc:sldMk cId="2674213358" sldId="405"/>
        </pc:sldMkLst>
      </pc:sldChg>
      <pc:sldChg chg="add modNotes">
        <pc:chgData name="Judy Edwards" userId="S::jedwards@electoralcommission.org.uk::97ec32ec-1920-4447-8ec7-1835dc49ef49" providerId="AD" clId="Web-{84DF7B0A-5119-0A91-B5D6-8B98F0A8785F}" dt="2025-09-18T11:29:13.537" v="227"/>
        <pc:sldMkLst>
          <pc:docMk/>
          <pc:sldMk cId="696906613" sldId="406"/>
        </pc:sldMkLst>
      </pc:sldChg>
      <pc:sldMasterChg chg="replId modSldLayout">
        <pc:chgData name="Judy Edwards" userId="S::jedwards@electoralcommission.org.uk::97ec32ec-1920-4447-8ec7-1835dc49ef49" providerId="AD" clId="Web-{84DF7B0A-5119-0A91-B5D6-8B98F0A8785F}" dt="2025-09-18T11:22:05.497" v="40"/>
        <pc:sldMasterMkLst>
          <pc:docMk/>
          <pc:sldMasterMk cId="1730777991" sldId="2147483648"/>
        </pc:sldMasterMkLst>
        <pc:sldLayoutChg chg="replId">
          <pc:chgData name="Judy Edwards" userId="S::jedwards@electoralcommission.org.uk::97ec32ec-1920-4447-8ec7-1835dc49ef49" providerId="AD" clId="Web-{84DF7B0A-5119-0A91-B5D6-8B98F0A8785F}" dt="2025-09-18T11:22:05.497" v="40"/>
          <pc:sldLayoutMkLst>
            <pc:docMk/>
            <pc:sldMasterMk cId="1730777991" sldId="2147483648"/>
            <pc:sldLayoutMk cId="3882516864" sldId="2147483649"/>
          </pc:sldLayoutMkLst>
        </pc:sldLayoutChg>
        <pc:sldLayoutChg chg="replId">
          <pc:chgData name="Judy Edwards" userId="S::jedwards@electoralcommission.org.uk::97ec32ec-1920-4447-8ec7-1835dc49ef49" providerId="AD" clId="Web-{84DF7B0A-5119-0A91-B5D6-8B98F0A8785F}" dt="2025-09-18T11:22:05.497" v="40"/>
          <pc:sldLayoutMkLst>
            <pc:docMk/>
            <pc:sldMasterMk cId="1730777991" sldId="2147483648"/>
            <pc:sldLayoutMk cId="3048511616" sldId="2147483650"/>
          </pc:sldLayoutMkLst>
        </pc:sldLayoutChg>
        <pc:sldLayoutChg chg="replId">
          <pc:chgData name="Judy Edwards" userId="S::jedwards@electoralcommission.org.uk::97ec32ec-1920-4447-8ec7-1835dc49ef49" providerId="AD" clId="Web-{84DF7B0A-5119-0A91-B5D6-8B98F0A8785F}" dt="2025-09-18T11:22:05.497" v="40"/>
          <pc:sldLayoutMkLst>
            <pc:docMk/>
            <pc:sldMasterMk cId="1730777991" sldId="2147483648"/>
            <pc:sldLayoutMk cId="1559794088" sldId="2147483651"/>
          </pc:sldLayoutMkLst>
        </pc:sldLayoutChg>
        <pc:sldLayoutChg chg="replId">
          <pc:chgData name="Judy Edwards" userId="S::jedwards@electoralcommission.org.uk::97ec32ec-1920-4447-8ec7-1835dc49ef49" providerId="AD" clId="Web-{84DF7B0A-5119-0A91-B5D6-8B98F0A8785F}" dt="2025-09-18T11:22:05.497" v="40"/>
          <pc:sldLayoutMkLst>
            <pc:docMk/>
            <pc:sldMasterMk cId="1730777991" sldId="2147483648"/>
            <pc:sldLayoutMk cId="2994624131" sldId="2147483652"/>
          </pc:sldLayoutMkLst>
        </pc:sldLayoutChg>
      </pc:sldMasterChg>
    </pc:docChg>
  </pc:docChgLst>
  <pc:docChgLst>
    <pc:chgData name="Judy Edwards" userId="S::jedwards@electoralcommission.org.uk::97ec32ec-1920-4447-8ec7-1835dc49ef49" providerId="AD" clId="Web-{575E77A4-6B33-AE52-107E-F9B6EE2A902F}"/>
    <pc:docChg chg="addSld delSld modSld sldOrd">
      <pc:chgData name="Judy Edwards" userId="S::jedwards@electoralcommission.org.uk::97ec32ec-1920-4447-8ec7-1835dc49ef49" providerId="AD" clId="Web-{575E77A4-6B33-AE52-107E-F9B6EE2A902F}" dt="2025-09-24T13:37:04.218" v="171"/>
      <pc:docMkLst>
        <pc:docMk/>
      </pc:docMkLst>
      <pc:sldChg chg="del">
        <pc:chgData name="Judy Edwards" userId="S::jedwards@electoralcommission.org.uk::97ec32ec-1920-4447-8ec7-1835dc49ef49" providerId="AD" clId="Web-{575E77A4-6B33-AE52-107E-F9B6EE2A902F}" dt="2025-09-24T13:30:30.696" v="17"/>
        <pc:sldMkLst>
          <pc:docMk/>
          <pc:sldMk cId="1131205032" sldId="300"/>
        </pc:sldMkLst>
      </pc:sldChg>
      <pc:sldChg chg="del">
        <pc:chgData name="Judy Edwards" userId="S::jedwards@electoralcommission.org.uk::97ec32ec-1920-4447-8ec7-1835dc49ef49" providerId="AD" clId="Web-{575E77A4-6B33-AE52-107E-F9B6EE2A902F}" dt="2025-09-24T13:30:29.977" v="15"/>
        <pc:sldMkLst>
          <pc:docMk/>
          <pc:sldMk cId="3664255071" sldId="313"/>
        </pc:sldMkLst>
      </pc:sldChg>
      <pc:sldChg chg="del">
        <pc:chgData name="Judy Edwards" userId="S::jedwards@electoralcommission.org.uk::97ec32ec-1920-4447-8ec7-1835dc49ef49" providerId="AD" clId="Web-{575E77A4-6B33-AE52-107E-F9B6EE2A902F}" dt="2025-09-24T13:30:38.962" v="33"/>
        <pc:sldMkLst>
          <pc:docMk/>
          <pc:sldMk cId="3523591976" sldId="318"/>
        </pc:sldMkLst>
      </pc:sldChg>
      <pc:sldChg chg="del">
        <pc:chgData name="Judy Edwards" userId="S::jedwards@electoralcommission.org.uk::97ec32ec-1920-4447-8ec7-1835dc49ef49" providerId="AD" clId="Web-{575E77A4-6B33-AE52-107E-F9B6EE2A902F}" dt="2025-09-24T13:30:36.556" v="30"/>
        <pc:sldMkLst>
          <pc:docMk/>
          <pc:sldMk cId="3340006511" sldId="321"/>
        </pc:sldMkLst>
      </pc:sldChg>
      <pc:sldChg chg="del">
        <pc:chgData name="Judy Edwards" userId="S::jedwards@electoralcommission.org.uk::97ec32ec-1920-4447-8ec7-1835dc49ef49" providerId="AD" clId="Web-{575E77A4-6B33-AE52-107E-F9B6EE2A902F}" dt="2025-09-24T13:30:30.227" v="16"/>
        <pc:sldMkLst>
          <pc:docMk/>
          <pc:sldMk cId="3162007896" sldId="338"/>
        </pc:sldMkLst>
      </pc:sldChg>
      <pc:sldChg chg="del">
        <pc:chgData name="Judy Edwards" userId="S::jedwards@electoralcommission.org.uk::97ec32ec-1920-4447-8ec7-1835dc49ef49" providerId="AD" clId="Web-{575E77A4-6B33-AE52-107E-F9B6EE2A902F}" dt="2025-09-24T13:30:32.540" v="22"/>
        <pc:sldMkLst>
          <pc:docMk/>
          <pc:sldMk cId="1885409242" sldId="339"/>
        </pc:sldMkLst>
      </pc:sldChg>
      <pc:sldChg chg="del">
        <pc:chgData name="Judy Edwards" userId="S::jedwards@electoralcommission.org.uk::97ec32ec-1920-4447-8ec7-1835dc49ef49" providerId="AD" clId="Web-{575E77A4-6B33-AE52-107E-F9B6EE2A902F}" dt="2025-09-24T13:30:33.118" v="23"/>
        <pc:sldMkLst>
          <pc:docMk/>
          <pc:sldMk cId="3464958370" sldId="340"/>
        </pc:sldMkLst>
      </pc:sldChg>
      <pc:sldChg chg="del">
        <pc:chgData name="Judy Edwards" userId="S::jedwards@electoralcommission.org.uk::97ec32ec-1920-4447-8ec7-1835dc49ef49" providerId="AD" clId="Web-{575E77A4-6B33-AE52-107E-F9B6EE2A902F}" dt="2025-09-24T13:30:31.759" v="20"/>
        <pc:sldMkLst>
          <pc:docMk/>
          <pc:sldMk cId="58043985" sldId="341"/>
        </pc:sldMkLst>
      </pc:sldChg>
      <pc:sldChg chg="del">
        <pc:chgData name="Judy Edwards" userId="S::jedwards@electoralcommission.org.uk::97ec32ec-1920-4447-8ec7-1835dc49ef49" providerId="AD" clId="Web-{575E77A4-6B33-AE52-107E-F9B6EE2A902F}" dt="2025-09-24T13:30:34.524" v="26"/>
        <pc:sldMkLst>
          <pc:docMk/>
          <pc:sldMk cId="796980967" sldId="343"/>
        </pc:sldMkLst>
      </pc:sldChg>
      <pc:sldChg chg="del">
        <pc:chgData name="Judy Edwards" userId="S::jedwards@electoralcommission.org.uk::97ec32ec-1920-4447-8ec7-1835dc49ef49" providerId="AD" clId="Web-{575E77A4-6B33-AE52-107E-F9B6EE2A902F}" dt="2025-09-24T13:30:33.884" v="25"/>
        <pc:sldMkLst>
          <pc:docMk/>
          <pc:sldMk cId="3899230971" sldId="345"/>
        </pc:sldMkLst>
      </pc:sldChg>
      <pc:sldChg chg="del">
        <pc:chgData name="Judy Edwards" userId="S::jedwards@electoralcommission.org.uk::97ec32ec-1920-4447-8ec7-1835dc49ef49" providerId="AD" clId="Web-{575E77A4-6B33-AE52-107E-F9B6EE2A902F}" dt="2025-09-24T13:30:36.087" v="29"/>
        <pc:sldMkLst>
          <pc:docMk/>
          <pc:sldMk cId="3390928416" sldId="346"/>
        </pc:sldMkLst>
      </pc:sldChg>
      <pc:sldChg chg="del">
        <pc:chgData name="Judy Edwards" userId="S::jedwards@electoralcommission.org.uk::97ec32ec-1920-4447-8ec7-1835dc49ef49" providerId="AD" clId="Web-{575E77A4-6B33-AE52-107E-F9B6EE2A902F}" dt="2025-09-24T13:30:37.009" v="31"/>
        <pc:sldMkLst>
          <pc:docMk/>
          <pc:sldMk cId="467695275" sldId="361"/>
        </pc:sldMkLst>
      </pc:sldChg>
      <pc:sldChg chg="del">
        <pc:chgData name="Judy Edwards" userId="S::jedwards@electoralcommission.org.uk::97ec32ec-1920-4447-8ec7-1835dc49ef49" providerId="AD" clId="Web-{575E77A4-6B33-AE52-107E-F9B6EE2A902F}" dt="2025-09-24T13:30:37.649" v="32"/>
        <pc:sldMkLst>
          <pc:docMk/>
          <pc:sldMk cId="3777736048" sldId="362"/>
        </pc:sldMkLst>
      </pc:sldChg>
      <pc:sldChg chg="del">
        <pc:chgData name="Judy Edwards" userId="S::jedwards@electoralcommission.org.uk::97ec32ec-1920-4447-8ec7-1835dc49ef49" providerId="AD" clId="Web-{575E77A4-6B33-AE52-107E-F9B6EE2A902F}" dt="2025-09-24T13:30:31.009" v="18"/>
        <pc:sldMkLst>
          <pc:docMk/>
          <pc:sldMk cId="3251121216" sldId="363"/>
        </pc:sldMkLst>
      </pc:sldChg>
      <pc:sldChg chg="del">
        <pc:chgData name="Judy Edwards" userId="S::jedwards@electoralcommission.org.uk::97ec32ec-1920-4447-8ec7-1835dc49ef49" providerId="AD" clId="Web-{575E77A4-6B33-AE52-107E-F9B6EE2A902F}" dt="2025-09-24T13:30:31.430" v="19"/>
        <pc:sldMkLst>
          <pc:docMk/>
          <pc:sldMk cId="4117800437" sldId="364"/>
        </pc:sldMkLst>
      </pc:sldChg>
      <pc:sldChg chg="del">
        <pc:chgData name="Judy Edwards" userId="S::jedwards@electoralcommission.org.uk::97ec32ec-1920-4447-8ec7-1835dc49ef49" providerId="AD" clId="Web-{575E77A4-6B33-AE52-107E-F9B6EE2A902F}" dt="2025-09-24T13:30:32.259" v="21"/>
        <pc:sldMkLst>
          <pc:docMk/>
          <pc:sldMk cId="1163041646" sldId="371"/>
        </pc:sldMkLst>
      </pc:sldChg>
      <pc:sldChg chg="del">
        <pc:chgData name="Judy Edwards" userId="S::jedwards@electoralcommission.org.uk::97ec32ec-1920-4447-8ec7-1835dc49ef49" providerId="AD" clId="Web-{575E77A4-6B33-AE52-107E-F9B6EE2A902F}" dt="2025-09-24T13:30:34.946" v="27"/>
        <pc:sldMkLst>
          <pc:docMk/>
          <pc:sldMk cId="283962364" sldId="372"/>
        </pc:sldMkLst>
      </pc:sldChg>
      <pc:sldChg chg="del">
        <pc:chgData name="Judy Edwards" userId="S::jedwards@electoralcommission.org.uk::97ec32ec-1920-4447-8ec7-1835dc49ef49" providerId="AD" clId="Web-{575E77A4-6B33-AE52-107E-F9B6EE2A902F}" dt="2025-09-24T13:30:35.509" v="28"/>
        <pc:sldMkLst>
          <pc:docMk/>
          <pc:sldMk cId="3764178896" sldId="374"/>
        </pc:sldMkLst>
      </pc:sldChg>
      <pc:sldChg chg="del">
        <pc:chgData name="Judy Edwards" userId="S::jedwards@electoralcommission.org.uk::97ec32ec-1920-4447-8ec7-1835dc49ef49" providerId="AD" clId="Web-{575E77A4-6B33-AE52-107E-F9B6EE2A902F}" dt="2025-09-24T13:30:33.384" v="24"/>
        <pc:sldMkLst>
          <pc:docMk/>
          <pc:sldMk cId="1640336027" sldId="375"/>
        </pc:sldMkLst>
      </pc:sldChg>
      <pc:sldChg chg="del">
        <pc:chgData name="Judy Edwards" userId="S::jedwards@electoralcommission.org.uk::97ec32ec-1920-4447-8ec7-1835dc49ef49" providerId="AD" clId="Web-{575E77A4-6B33-AE52-107E-F9B6EE2A902F}" dt="2025-09-24T13:30:15.868" v="11"/>
        <pc:sldMkLst>
          <pc:docMk/>
          <pc:sldMk cId="3353917701" sldId="376"/>
        </pc:sldMkLst>
      </pc:sldChg>
      <pc:sldChg chg="del">
        <pc:chgData name="Judy Edwards" userId="S::jedwards@electoralcommission.org.uk::97ec32ec-1920-4447-8ec7-1835dc49ef49" providerId="AD" clId="Web-{575E77A4-6B33-AE52-107E-F9B6EE2A902F}" dt="2025-09-24T13:30:39.306" v="34"/>
        <pc:sldMkLst>
          <pc:docMk/>
          <pc:sldMk cId="1025859289" sldId="377"/>
        </pc:sldMkLst>
      </pc:sldChg>
      <pc:sldChg chg="del">
        <pc:chgData name="Judy Edwards" userId="S::jedwards@electoralcommission.org.uk::97ec32ec-1920-4447-8ec7-1835dc49ef49" providerId="AD" clId="Web-{575E77A4-6B33-AE52-107E-F9B6EE2A902F}" dt="2025-09-24T13:30:28.712" v="13"/>
        <pc:sldMkLst>
          <pc:docMk/>
          <pc:sldMk cId="1611233674" sldId="381"/>
        </pc:sldMkLst>
      </pc:sldChg>
      <pc:sldChg chg="del">
        <pc:chgData name="Judy Edwards" userId="S::jedwards@electoralcommission.org.uk::97ec32ec-1920-4447-8ec7-1835dc49ef49" providerId="AD" clId="Web-{575E77A4-6B33-AE52-107E-F9B6EE2A902F}" dt="2025-09-24T13:30:29.274" v="14"/>
        <pc:sldMkLst>
          <pc:docMk/>
          <pc:sldMk cId="2301883783" sldId="382"/>
        </pc:sldMkLst>
      </pc:sldChg>
      <pc:sldChg chg="del">
        <pc:chgData name="Judy Edwards" userId="S::jedwards@electoralcommission.org.uk::97ec32ec-1920-4447-8ec7-1835dc49ef49" providerId="AD" clId="Web-{575E77A4-6B33-AE52-107E-F9B6EE2A902F}" dt="2025-09-24T13:30:27.946" v="12"/>
        <pc:sldMkLst>
          <pc:docMk/>
          <pc:sldMk cId="732517537" sldId="384"/>
        </pc:sldMkLst>
      </pc:sldChg>
      <pc:sldChg chg="modNotes">
        <pc:chgData name="Judy Edwards" userId="S::jedwards@electoralcommission.org.uk::97ec32ec-1920-4447-8ec7-1835dc49ef49" providerId="AD" clId="Web-{575E77A4-6B33-AE52-107E-F9B6EE2A902F}" dt="2025-09-24T13:37:04.218" v="171"/>
        <pc:sldMkLst>
          <pc:docMk/>
          <pc:sldMk cId="3632620042" sldId="385"/>
        </pc:sldMkLst>
      </pc:sldChg>
      <pc:sldChg chg="modSp add ord replId modNotes">
        <pc:chgData name="Judy Edwards" userId="S::jedwards@electoralcommission.org.uk::97ec32ec-1920-4447-8ec7-1835dc49ef49" providerId="AD" clId="Web-{575E77A4-6B33-AE52-107E-F9B6EE2A902F}" dt="2025-09-24T13:36:42.984" v="170" actId="20577"/>
        <pc:sldMkLst>
          <pc:docMk/>
          <pc:sldMk cId="4051139262" sldId="407"/>
        </pc:sldMkLst>
        <pc:spChg chg="mod">
          <ac:chgData name="Judy Edwards" userId="S::jedwards@electoralcommission.org.uk::97ec32ec-1920-4447-8ec7-1835dc49ef49" providerId="AD" clId="Web-{575E77A4-6B33-AE52-107E-F9B6EE2A902F}" dt="2025-09-24T13:32:03.823" v="48" actId="20577"/>
          <ac:spMkLst>
            <pc:docMk/>
            <pc:sldMk cId="4051139262" sldId="407"/>
            <ac:spMk id="4" creationId="{4C4ED8BA-F100-A612-C241-C39F9CF214AF}"/>
          </ac:spMkLst>
        </pc:spChg>
        <pc:spChg chg="mod">
          <ac:chgData name="Judy Edwards" userId="S::jedwards@electoralcommission.org.uk::97ec32ec-1920-4447-8ec7-1835dc49ef49" providerId="AD" clId="Web-{575E77A4-6B33-AE52-107E-F9B6EE2A902F}" dt="2025-09-24T13:36:42.984" v="170" actId="20577"/>
          <ac:spMkLst>
            <pc:docMk/>
            <pc:sldMk cId="4051139262" sldId="407"/>
            <ac:spMk id="5" creationId="{E9E8C3DD-C12B-47EA-430D-34B0F8C3C3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short activities will explore how children's rights relate to the Senedd election.</a:t>
            </a:r>
          </a:p>
        </p:txBody>
      </p:sp>
      <p:sp>
        <p:nvSpPr>
          <p:cNvPr id="4" name="Slide Number Placeholder 3"/>
          <p:cNvSpPr>
            <a:spLocks noGrp="1"/>
          </p:cNvSpPr>
          <p:nvPr>
            <p:ph type="sldNum" sz="quarter" idx="5"/>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99958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2E00-3AC1-8453-3863-4192CDB26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97AC-62EF-CD26-1E8F-217882F3E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0143A-F4DC-4B4A-4A4D-B045E72F7CC4}"/>
              </a:ext>
            </a:extLst>
          </p:cNvPr>
          <p:cNvSpPr>
            <a:spLocks noGrp="1"/>
          </p:cNvSpPr>
          <p:nvPr>
            <p:ph type="body" idx="1"/>
          </p:nvPr>
        </p:nvSpPr>
        <p:spPr/>
        <p:txBody>
          <a:bodyPr/>
          <a:lstStyle/>
          <a:p>
            <a:r>
              <a:rPr lang="en-US" dirty="0"/>
              <a:t>This slide can be used to introduce the election. </a:t>
            </a:r>
            <a:endParaRPr lang="en-US" dirty="0">
              <a:solidFill>
                <a:srgbClr val="444444"/>
              </a:solidFill>
            </a:endParaRPr>
          </a:p>
          <a:p>
            <a:endParaRPr lang="en-US" dirty="0"/>
          </a:p>
          <a:p>
            <a:r>
              <a:rPr lang="en-US" dirty="0"/>
              <a:t>Key info:</a:t>
            </a:r>
            <a:endParaRPr lang="en-US" dirty="0">
              <a:solidFill>
                <a:srgbClr val="444444"/>
              </a:solidFill>
            </a:endParaRPr>
          </a:p>
          <a:p>
            <a:pPr marL="171450" indent="-171450">
              <a:buFont typeface="Calibri,Sans-Serif"/>
              <a:buChar char="-"/>
            </a:pPr>
            <a:r>
              <a:rPr lang="en-US" dirty="0"/>
              <a:t>The election will take place on 7 May 2026</a:t>
            </a:r>
            <a:endParaRPr lang="en-US" dirty="0">
              <a:solidFill>
                <a:srgbClr val="444444"/>
              </a:solidFill>
            </a:endParaRPr>
          </a:p>
          <a:p>
            <a:pPr marL="171450" indent="-171450">
              <a:buFont typeface="Calibri,Sans-Serif"/>
              <a:buChar char="-"/>
            </a:pPr>
            <a:r>
              <a:rPr lang="en-US" dirty="0"/>
              <a:t>You need to be 16, living in Wales and registered to vote to vote in this election </a:t>
            </a:r>
            <a:endParaRPr lang="en-US" dirty="0">
              <a:solidFill>
                <a:srgbClr val="444444"/>
              </a:solidFill>
            </a:endParaRPr>
          </a:p>
          <a:p>
            <a:pPr marL="171450" indent="-171450">
              <a:buFont typeface="Calibri,Sans-Serif"/>
              <a:buChar char="-"/>
            </a:pPr>
            <a:r>
              <a:rPr lang="en-US" dirty="0"/>
              <a:t>You will be voting for the political party or independent candidate you want to represent you in the Senedd</a:t>
            </a:r>
            <a:endParaRPr lang="en-US" dirty="0">
              <a:solidFill>
                <a:srgbClr val="000000"/>
              </a:solidFill>
            </a:endParaRPr>
          </a:p>
          <a:p>
            <a:pPr marL="171450" indent="-171450">
              <a:buFont typeface="Calibri,Sans-Serif"/>
              <a:buChar char="-"/>
            </a:pPr>
            <a:r>
              <a:rPr lang="en-US" dirty="0">
                <a:solidFill>
                  <a:srgbClr val="000000"/>
                </a:solidFill>
              </a:rPr>
              <a:t>You have a right to have your say, and casting your vote in the Senedd election is one way you can have your say and make your voice heard</a:t>
            </a:r>
            <a:endParaRPr lang="en-US" dirty="0">
              <a:solidFill>
                <a:srgbClr val="000000"/>
              </a:solidFill>
              <a:ea typeface="Calibri" panose="020F0502020204030204"/>
              <a:cs typeface="Calibri" panose="020F0502020204030204"/>
            </a:endParaRPr>
          </a:p>
          <a:p>
            <a:endParaRPr lang="en-US" dirty="0">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CFEE026-8407-5D01-79A5-4ADC7E67A4B1}"/>
              </a:ext>
            </a:extLst>
          </p:cNvPr>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18382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C42AF-E7D6-6190-6223-0FA105407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D1D0B-BE9E-58D6-C00D-2D59D8253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7F28C-2094-02EB-4029-B130F7E96E79}"/>
              </a:ext>
            </a:extLst>
          </p:cNvPr>
          <p:cNvSpPr>
            <a:spLocks noGrp="1"/>
          </p:cNvSpPr>
          <p:nvPr>
            <p:ph type="body" idx="1"/>
          </p:nvPr>
        </p:nvSpPr>
        <p:spPr/>
        <p:txBody>
          <a:bodyPr/>
          <a:lstStyle/>
          <a:p>
            <a:r>
              <a:rPr lang="en-US" dirty="0">
                <a:ea typeface="Calibri"/>
                <a:cs typeface="Calibri"/>
              </a:rPr>
              <a:t>Activity 1 – My rights and the election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4E349FB9-3251-2837-76FC-76F60F0604FA}"/>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388933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 a group discussion about the rights on the screen, ask pupils to think about how they might link to issues within Wales. Some of the ways that rights are effected by elections in Wales are on the following slides. </a:t>
            </a:r>
          </a:p>
        </p:txBody>
      </p:sp>
      <p:sp>
        <p:nvSpPr>
          <p:cNvPr id="4" name="Slide Number Placeholder 3"/>
          <p:cNvSpPr>
            <a:spLocks noGrp="1"/>
          </p:cNvSpPr>
          <p:nvPr>
            <p:ph type="sldNum" sz="quarter" idx="5"/>
          </p:nvPr>
        </p:nvSpPr>
        <p:spPr/>
        <p:txBody>
          <a:bodyPr/>
          <a:lstStyle/>
          <a:p>
            <a:fld id="{33A91E5D-DADC-4292-8B29-F5E8129B0097}" type="slidenum">
              <a:rPr lang="en-GB" smtClean="0"/>
              <a:t>4</a:t>
            </a:fld>
            <a:endParaRPr lang="en-GB"/>
          </a:p>
        </p:txBody>
      </p:sp>
    </p:spTree>
    <p:extLst>
      <p:ext uri="{BB962C8B-B14F-4D97-AF65-F5344CB8AC3E}">
        <p14:creationId xmlns:p14="http://schemas.microsoft.com/office/powerpoint/2010/main" val="354808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EA112-7EAF-2136-D08E-534E9EC8E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E54B2-7822-E4D9-259F-EA533356A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98BBF-7062-8C9D-9DC1-C261405EFADA}"/>
              </a:ext>
            </a:extLst>
          </p:cNvPr>
          <p:cNvSpPr>
            <a:spLocks noGrp="1"/>
          </p:cNvSpPr>
          <p:nvPr>
            <p:ph type="body" idx="1"/>
          </p:nvPr>
        </p:nvSpPr>
        <p:spPr/>
        <p:txBody>
          <a:bodyPr/>
          <a:lstStyle/>
          <a:p>
            <a:r>
              <a:rPr lang="en-US" dirty="0">
                <a:ea typeface="Calibri"/>
                <a:cs typeface="Calibri"/>
              </a:rPr>
              <a:t>Activity 2 – Having my voice heard</a:t>
            </a:r>
          </a:p>
          <a:p>
            <a:endParaRPr lang="en-US" dirty="0">
              <a:ea typeface="Calibri"/>
              <a:cs typeface="Calibri"/>
            </a:endParaRPr>
          </a:p>
        </p:txBody>
      </p:sp>
      <p:sp>
        <p:nvSpPr>
          <p:cNvPr id="4" name="Slide Number Placeholder 3">
            <a:extLst>
              <a:ext uri="{FF2B5EF4-FFF2-40B4-BE49-F238E27FC236}">
                <a16:creationId xmlns:a16="http://schemas.microsoft.com/office/drawing/2014/main" id="{611E1A54-76DC-E9E1-1529-3725C3C9F95A}"/>
              </a:ext>
            </a:extLst>
          </p:cNvPr>
          <p:cNvSpPr>
            <a:spLocks noGrp="1"/>
          </p:cNvSpPr>
          <p:nvPr>
            <p:ph type="sldNum" sz="quarter" idx="5"/>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299213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one of your rights is to be listened to and taken seriously. </a:t>
            </a:r>
          </a:p>
          <a:p>
            <a:r>
              <a:rPr lang="en-US" dirty="0">
                <a:ea typeface="Calibri"/>
                <a:cs typeface="Calibri"/>
              </a:rPr>
              <a:t>Ask students to think about other ways they can have their voice heard in their school and community and to add these to the map.</a:t>
            </a:r>
          </a:p>
        </p:txBody>
      </p:sp>
      <p:sp>
        <p:nvSpPr>
          <p:cNvPr id="4" name="Slide Number Placeholder 3"/>
          <p:cNvSpPr>
            <a:spLocks noGrp="1"/>
          </p:cNvSpPr>
          <p:nvPr>
            <p:ph type="sldNum" sz="quarter" idx="5"/>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23782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the examples of how students can have their voice heard.</a:t>
            </a:r>
          </a:p>
        </p:txBody>
      </p:sp>
      <p:sp>
        <p:nvSpPr>
          <p:cNvPr id="4" name="Slide Number Placeholder 3"/>
          <p:cNvSpPr>
            <a:spLocks noGrp="1"/>
          </p:cNvSpPr>
          <p:nvPr>
            <p:ph type="sldNum" sz="quarter" idx="5"/>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328564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links can be shared with students to support them to have their voice heard.</a:t>
            </a:r>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181289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hyperlink" Target="http://electoralcommission.org.uk/learning" TargetMode="Externa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endParaRPr lang="en-US" dirty="0"/>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801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6482575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electoralcommission.org.uk</a:t>
            </a:r>
            <a:r>
              <a:rPr lang="en-GB" sz="1500" b="1" dirty="0">
                <a:solidFill>
                  <a:schemeClr val="tx1">
                    <a:lumMod val="95000"/>
                    <a:lumOff val="5000"/>
                  </a:schemeClr>
                </a:solidFill>
                <a:latin typeface="Montserrat" pitchFamily="2" charset="77"/>
              </a:rPr>
              <a:t>/learning</a:t>
            </a:r>
          </a:p>
          <a:p>
            <a:pPr lvl="0"/>
            <a:endParaRPr lang="en-GB" sz="1500" b="1" dirty="0"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2180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99091232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7866458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633617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00796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1">
                <a:solidFill>
                  <a:schemeClr val="bg1"/>
                </a:solidFill>
              </a:defRPr>
            </a:lvl1pPr>
          </a:lstStyle>
          <a:p>
            <a:r>
              <a:rPr lang="en-US"/>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anchor="ctr"/>
          <a:lstStyle>
            <a:lvl1pPr algn="ctr">
              <a:buNone/>
              <a:defRPr/>
            </a:lvl1pPr>
          </a:lstStyle>
          <a:p>
            <a:endParaRPr lang="en-GB"/>
          </a:p>
        </p:txBody>
      </p:sp>
    </p:spTree>
    <p:extLst>
      <p:ext uri="{BB962C8B-B14F-4D97-AF65-F5344CB8AC3E}">
        <p14:creationId xmlns:p14="http://schemas.microsoft.com/office/powerpoint/2010/main" val="257087063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187313372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endParaRPr lang="en-US" dirty="0"/>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72788387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2.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theme" Target="../theme/theme3.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endParaRPr lang="en-US" dirty="0"/>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 id="2147483693" r:id="rId37"/>
    <p:sldLayoutId id="2147483694" r:id="rId38"/>
    <p:sldLayoutId id="2147483695" r:id="rId39"/>
    <p:sldLayoutId id="2147483696"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4">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5"/>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15" r:id="rId10"/>
    <p:sldLayoutId id="2147484016" r:id="rId11"/>
    <p:sldLayoutId id="21474840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 id="2147484108" r:id="rId28"/>
    <p:sldLayoutId id="2147484109" r:id="rId29"/>
    <p:sldLayoutId id="2147484110" r:id="rId30"/>
    <p:sldLayoutId id="2147484111" r:id="rId31"/>
    <p:sldLayoutId id="2147484112" r:id="rId32"/>
    <p:sldLayoutId id="2147484113" r:id="rId33"/>
    <p:sldLayoutId id="2147484114" r:id="rId34"/>
    <p:sldLayoutId id="2147484115" r:id="rId35"/>
    <p:sldLayoutId id="2147484116" r:id="rId36"/>
    <p:sldLayoutId id="2147484078" r:id="rId37"/>
    <p:sldLayoutId id="2147484079" r:id="rId38"/>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0.jpe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89.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0.jpe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eg"/><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jpeg"/><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9.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753896" y="4357522"/>
            <a:ext cx="2684209" cy="1529877"/>
          </a:xfrm>
          <a:custGeom>
            <a:avLst/>
            <a:gdLst/>
            <a:ahLst/>
            <a:cxnLst/>
            <a:rect l="l" t="t" r="r" b="b"/>
            <a:pathLst>
              <a:path w="4026314" h="2294816">
                <a:moveTo>
                  <a:pt x="0" y="0"/>
                </a:moveTo>
                <a:lnTo>
                  <a:pt x="4026314" y="0"/>
                </a:lnTo>
                <a:lnTo>
                  <a:pt x="4026314" y="2294816"/>
                </a:lnTo>
                <a:lnTo>
                  <a:pt x="0" y="2294816"/>
                </a:lnTo>
                <a:lnTo>
                  <a:pt x="0" y="0"/>
                </a:lnTo>
                <a:close/>
              </a:path>
            </a:pathLst>
          </a:custGeom>
          <a:blipFill>
            <a:blip r:embed="rId4"/>
            <a:stretch>
              <a:fillRect l="-9268" t="-6571" r="-9886"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1623871" y="1084317"/>
            <a:ext cx="8944259" cy="24543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558"/>
              </a:lnSpc>
            </a:pPr>
            <a:r>
              <a:rPr lang="en-US" sz="6113" b="1" spc="385">
                <a:solidFill>
                  <a:srgbClr val="4EA96F"/>
                </a:solidFill>
                <a:latin typeface="VAG Rounded Next Bold"/>
                <a:ea typeface="VAG Rounded Next Bold"/>
                <a:cs typeface="VAG Rounded Next Bold"/>
                <a:sym typeface="VAG Rounded Next Bold"/>
              </a:rPr>
              <a:t>Children’s Rights and </a:t>
            </a:r>
          </a:p>
          <a:p>
            <a:pPr algn="ctr">
              <a:lnSpc>
                <a:spcPts val="11920"/>
              </a:lnSpc>
            </a:pPr>
            <a:r>
              <a:rPr lang="en-US" sz="6113" b="1" spc="385">
                <a:solidFill>
                  <a:srgbClr val="4EA96F"/>
                </a:solidFill>
                <a:latin typeface="VAG Rounded Next Bold"/>
                <a:ea typeface="VAG Rounded Next Bold"/>
                <a:cs typeface="VAG Rounded Next Bold"/>
                <a:sym typeface="VAG Rounded Next Bold"/>
              </a:rPr>
              <a:t>the Senedd Election</a:t>
            </a:r>
          </a:p>
        </p:txBody>
      </p:sp>
      <p:sp>
        <p:nvSpPr>
          <p:cNvPr id="5" name="Freeform 5"/>
          <p:cNvSpPr/>
          <p:nvPr/>
        </p:nvSpPr>
        <p:spPr>
          <a:xfrm rot="6361300">
            <a:off x="10456548" y="17292"/>
            <a:ext cx="850966" cy="1727850"/>
          </a:xfrm>
          <a:custGeom>
            <a:avLst/>
            <a:gdLst/>
            <a:ahLst/>
            <a:cxnLst/>
            <a:rect l="l" t="t" r="r" b="b"/>
            <a:pathLst>
              <a:path w="1276449" h="2591775">
                <a:moveTo>
                  <a:pt x="0" y="0"/>
                </a:moveTo>
                <a:lnTo>
                  <a:pt x="1276449" y="0"/>
                </a:lnTo>
                <a:lnTo>
                  <a:pt x="1276449" y="2591775"/>
                </a:lnTo>
                <a:lnTo>
                  <a:pt x="0" y="2591775"/>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rot="7828678">
            <a:off x="-11632" y="2896739"/>
            <a:ext cx="1648766" cy="4875384"/>
          </a:xfrm>
          <a:custGeom>
            <a:avLst/>
            <a:gdLst/>
            <a:ahLst/>
            <a:cxnLst/>
            <a:rect l="l" t="t" r="r" b="b"/>
            <a:pathLst>
              <a:path w="2473149" h="7313076">
                <a:moveTo>
                  <a:pt x="0" y="0"/>
                </a:moveTo>
                <a:lnTo>
                  <a:pt x="2473149" y="0"/>
                </a:lnTo>
                <a:lnTo>
                  <a:pt x="2473149" y="7313076"/>
                </a:lnTo>
                <a:lnTo>
                  <a:pt x="0" y="7313076"/>
                </a:lnTo>
                <a:lnTo>
                  <a:pt x="0" y="0"/>
                </a:lnTo>
                <a:close/>
              </a:path>
            </a:pathLst>
          </a:custGeom>
          <a:blipFill>
            <a:blip r:embed="rId7">
              <a:alphaModFix amt="71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632620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C0BF-501B-6896-67A5-835E4C8EA3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1C5C3B-8C74-1160-EEAC-41A10131B27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FF2B5EF4-FFF2-40B4-BE49-F238E27FC236}">
                <a16:creationId xmlns:a16="http://schemas.microsoft.com/office/drawing/2014/main" id="{8954D97C-07E6-FFE5-E57D-FAFBD388D9AE}"/>
              </a:ext>
            </a:extLst>
          </p:cNvPr>
          <p:cNvSpPr/>
          <p:nvPr/>
        </p:nvSpPr>
        <p:spPr>
          <a:xfrm>
            <a:off x="4753896" y="4653357"/>
            <a:ext cx="2684209" cy="1529877"/>
          </a:xfrm>
          <a:custGeom>
            <a:avLst/>
            <a:gdLst/>
            <a:ahLst/>
            <a:cxnLst/>
            <a:rect l="l" t="t" r="r" b="b"/>
            <a:pathLst>
              <a:path w="4026314" h="2294816">
                <a:moveTo>
                  <a:pt x="0" y="0"/>
                </a:moveTo>
                <a:lnTo>
                  <a:pt x="4026314" y="0"/>
                </a:lnTo>
                <a:lnTo>
                  <a:pt x="4026314" y="2294816"/>
                </a:lnTo>
                <a:lnTo>
                  <a:pt x="0" y="2294816"/>
                </a:lnTo>
                <a:lnTo>
                  <a:pt x="0" y="0"/>
                </a:lnTo>
                <a:close/>
              </a:path>
            </a:pathLst>
          </a:custGeom>
          <a:blipFill>
            <a:blip r:embed="rId4"/>
            <a:stretch>
              <a:fillRect l="-9268" t="-6571" r="-9886"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8A197EDC-A8B7-8B44-3C73-387B391AC06E}"/>
              </a:ext>
            </a:extLst>
          </p:cNvPr>
          <p:cNvSpPr txBox="1"/>
          <p:nvPr/>
        </p:nvSpPr>
        <p:spPr>
          <a:xfrm>
            <a:off x="1623871" y="1084317"/>
            <a:ext cx="8944259" cy="3239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558"/>
              </a:lnSpc>
            </a:pPr>
            <a:r>
              <a:rPr lang="en-US" sz="6100" b="1" spc="385" dirty="0">
                <a:solidFill>
                  <a:srgbClr val="4EA96F"/>
                </a:solidFill>
                <a:latin typeface="VAG Rounded Next Bold"/>
                <a:sym typeface="VAG Rounded Next Bold"/>
              </a:rPr>
              <a:t>Activity 2 – Having my voice heard</a:t>
            </a:r>
            <a:endParaRPr lang="en-US" sz="6100" b="1" spc="385" dirty="0">
              <a:solidFill>
                <a:srgbClr val="4EA96F"/>
              </a:solidFill>
              <a:latin typeface="VAG Rounded Next Bold"/>
            </a:endParaRPr>
          </a:p>
          <a:p>
            <a:pPr algn="ctr">
              <a:lnSpc>
                <a:spcPts val="8558"/>
              </a:lnSpc>
            </a:pPr>
            <a:endParaRPr lang="en-US" sz="6100" b="1" spc="385" dirty="0">
              <a:solidFill>
                <a:srgbClr val="4EA96F"/>
              </a:solidFill>
              <a:latin typeface="VAG Rounded Next Bold"/>
            </a:endParaRPr>
          </a:p>
        </p:txBody>
      </p:sp>
      <p:sp>
        <p:nvSpPr>
          <p:cNvPr id="5" name="Freeform 5">
            <a:extLst>
              <a:ext uri="{FF2B5EF4-FFF2-40B4-BE49-F238E27FC236}">
                <a16:creationId xmlns:a16="http://schemas.microsoft.com/office/drawing/2014/main" id="{2730D067-6F92-97BE-5589-E0597881CA67}"/>
              </a:ext>
            </a:extLst>
          </p:cNvPr>
          <p:cNvSpPr/>
          <p:nvPr/>
        </p:nvSpPr>
        <p:spPr>
          <a:xfrm rot="6361300">
            <a:off x="10456548" y="17292"/>
            <a:ext cx="850966" cy="1727850"/>
          </a:xfrm>
          <a:custGeom>
            <a:avLst/>
            <a:gdLst/>
            <a:ahLst/>
            <a:cxnLst/>
            <a:rect l="l" t="t" r="r" b="b"/>
            <a:pathLst>
              <a:path w="1276449" h="2591775">
                <a:moveTo>
                  <a:pt x="0" y="0"/>
                </a:moveTo>
                <a:lnTo>
                  <a:pt x="1276449" y="0"/>
                </a:lnTo>
                <a:lnTo>
                  <a:pt x="1276449" y="2591775"/>
                </a:lnTo>
                <a:lnTo>
                  <a:pt x="0" y="2591775"/>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a:extLst>
              <a:ext uri="{FF2B5EF4-FFF2-40B4-BE49-F238E27FC236}">
                <a16:creationId xmlns:a16="http://schemas.microsoft.com/office/drawing/2014/main" id="{0F312B11-574B-866F-84AA-3432BC513138}"/>
              </a:ext>
            </a:extLst>
          </p:cNvPr>
          <p:cNvSpPr/>
          <p:nvPr/>
        </p:nvSpPr>
        <p:spPr>
          <a:xfrm rot="7828678">
            <a:off x="-11632" y="2896739"/>
            <a:ext cx="1648766" cy="4875384"/>
          </a:xfrm>
          <a:custGeom>
            <a:avLst/>
            <a:gdLst/>
            <a:ahLst/>
            <a:cxnLst/>
            <a:rect l="l" t="t" r="r" b="b"/>
            <a:pathLst>
              <a:path w="2473149" h="7313076">
                <a:moveTo>
                  <a:pt x="0" y="0"/>
                </a:moveTo>
                <a:lnTo>
                  <a:pt x="2473149" y="0"/>
                </a:lnTo>
                <a:lnTo>
                  <a:pt x="2473149" y="7313076"/>
                </a:lnTo>
                <a:lnTo>
                  <a:pt x="0" y="7313076"/>
                </a:lnTo>
                <a:lnTo>
                  <a:pt x="0" y="0"/>
                </a:lnTo>
                <a:close/>
              </a:path>
            </a:pathLst>
          </a:custGeom>
          <a:blipFill>
            <a:blip r:embed="rId7">
              <a:alphaModFix amt="71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257545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1263014" y="249985"/>
            <a:ext cx="759808" cy="871631"/>
          </a:xfrm>
          <a:custGeom>
            <a:avLst/>
            <a:gdLst/>
            <a:ahLst/>
            <a:cxnLst/>
            <a:rect l="l" t="t" r="r" b="b"/>
            <a:pathLst>
              <a:path w="1139712" h="1307446">
                <a:moveTo>
                  <a:pt x="0" y="0"/>
                </a:moveTo>
                <a:lnTo>
                  <a:pt x="1139711" y="0"/>
                </a:lnTo>
                <a:lnTo>
                  <a:pt x="1139711" y="1307446"/>
                </a:lnTo>
                <a:lnTo>
                  <a:pt x="0" y="1307446"/>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3708937" y="1041937"/>
            <a:ext cx="4774127" cy="4774127"/>
          </a:xfrm>
          <a:custGeom>
            <a:avLst/>
            <a:gdLst/>
            <a:ahLst/>
            <a:cxnLst/>
            <a:rect l="l" t="t" r="r" b="b"/>
            <a:pathLst>
              <a:path w="7161190" h="7161190">
                <a:moveTo>
                  <a:pt x="0" y="0"/>
                </a:moveTo>
                <a:lnTo>
                  <a:pt x="7161190" y="0"/>
                </a:lnTo>
                <a:lnTo>
                  <a:pt x="7161190" y="7161190"/>
                </a:lnTo>
                <a:lnTo>
                  <a:pt x="0" y="7161190"/>
                </a:lnTo>
                <a:lnTo>
                  <a:pt x="0" y="0"/>
                </a:lnTo>
                <a:close/>
              </a:path>
            </a:pathLst>
          </a:custGeom>
          <a:blipFill>
            <a:blip r:embed="rId5">
              <a:alphaModFix amt="46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2791993" y="124993"/>
            <a:ext cx="6608015" cy="6608015"/>
          </a:xfrm>
          <a:custGeom>
            <a:avLst/>
            <a:gdLst/>
            <a:ahLst/>
            <a:cxnLst/>
            <a:rect l="l" t="t" r="r" b="b"/>
            <a:pathLst>
              <a:path w="9912023" h="9912023">
                <a:moveTo>
                  <a:pt x="0" y="0"/>
                </a:moveTo>
                <a:lnTo>
                  <a:pt x="9912024" y="0"/>
                </a:lnTo>
                <a:lnTo>
                  <a:pt x="9912024" y="9912024"/>
                </a:lnTo>
                <a:lnTo>
                  <a:pt x="0" y="9912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4698935" y="20574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alphaModFix amt="46000"/>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5698508" y="2965452"/>
            <a:ext cx="794985" cy="927096"/>
          </a:xfrm>
          <a:custGeom>
            <a:avLst/>
            <a:gdLst/>
            <a:ahLst/>
            <a:cxnLst/>
            <a:rect l="l" t="t" r="r" b="b"/>
            <a:pathLst>
              <a:path w="1192477" h="1390644">
                <a:moveTo>
                  <a:pt x="0" y="0"/>
                </a:moveTo>
                <a:lnTo>
                  <a:pt x="1192476" y="0"/>
                </a:lnTo>
                <a:lnTo>
                  <a:pt x="1192476" y="1390644"/>
                </a:lnTo>
                <a:lnTo>
                  <a:pt x="0" y="13906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Freeform 8"/>
          <p:cNvSpPr/>
          <p:nvPr/>
        </p:nvSpPr>
        <p:spPr>
          <a:xfrm>
            <a:off x="1" y="54551"/>
            <a:ext cx="1476951" cy="1876455"/>
          </a:xfrm>
          <a:custGeom>
            <a:avLst/>
            <a:gdLst/>
            <a:ahLst/>
            <a:cxnLst/>
            <a:rect l="l" t="t" r="r" b="b"/>
            <a:pathLst>
              <a:path w="2215427" h="2814682">
                <a:moveTo>
                  <a:pt x="0" y="0"/>
                </a:moveTo>
                <a:lnTo>
                  <a:pt x="2215427" y="0"/>
                </a:lnTo>
                <a:lnTo>
                  <a:pt x="2215427" y="2814682"/>
                </a:lnTo>
                <a:lnTo>
                  <a:pt x="0" y="2814682"/>
                </a:lnTo>
                <a:lnTo>
                  <a:pt x="0" y="0"/>
                </a:lnTo>
                <a:close/>
              </a:path>
            </a:pathLst>
          </a:custGeom>
          <a:blipFill>
            <a:blip r:embed="rId1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5614772" y="1400997"/>
            <a:ext cx="911527" cy="3175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School</a:t>
            </a:r>
          </a:p>
        </p:txBody>
      </p:sp>
      <p:sp>
        <p:nvSpPr>
          <p:cNvPr id="10" name="TextBox 10"/>
          <p:cNvSpPr txBox="1"/>
          <p:nvPr/>
        </p:nvSpPr>
        <p:spPr>
          <a:xfrm>
            <a:off x="299929" y="2170343"/>
            <a:ext cx="2345246" cy="36420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8"/>
              </a:lnSpc>
            </a:pPr>
            <a:r>
              <a:rPr lang="en-US" sz="1600" b="1" spc="117" dirty="0">
                <a:solidFill>
                  <a:srgbClr val="000000"/>
                </a:solidFill>
                <a:latin typeface="VAG Rounded Next Bold"/>
                <a:ea typeface="VAG Rounded Next Bold"/>
                <a:cs typeface="VAG Rounded Next Bold"/>
                <a:sym typeface="VAG Rounded Next Bold"/>
              </a:rPr>
              <a:t>You have a right to be listened to and taken seriously.</a:t>
            </a:r>
            <a:endParaRPr lang="en-US" sz="1600" b="1" spc="117" dirty="0">
              <a:solidFill>
                <a:srgbClr val="000000"/>
              </a:solidFill>
              <a:latin typeface="VAG Rounded Next Bold"/>
              <a:ea typeface="VAG Rounded Next Bold"/>
              <a:cs typeface="VAG Rounded Next Bold"/>
            </a:endParaRPr>
          </a:p>
          <a:p>
            <a:pPr algn="l">
              <a:lnSpc>
                <a:spcPts val="2618"/>
              </a:lnSpc>
            </a:pPr>
            <a:r>
              <a:rPr lang="en-US" sz="1600" b="1" spc="117" dirty="0">
                <a:solidFill>
                  <a:srgbClr val="000000"/>
                </a:solidFill>
                <a:latin typeface="VAG Rounded Next Bold"/>
                <a:ea typeface="VAG Rounded Next Bold"/>
                <a:cs typeface="VAG Rounded Next Bold"/>
                <a:sym typeface="VAG Rounded Next Bold"/>
              </a:rPr>
              <a:t> </a:t>
            </a:r>
            <a:endParaRPr lang="en-US" sz="1600" b="1" spc="117" dirty="0">
              <a:solidFill>
                <a:srgbClr val="000000"/>
              </a:solidFill>
              <a:latin typeface="VAG Rounded Next Bold"/>
              <a:ea typeface="VAG Rounded Next Bold"/>
              <a:cs typeface="VAG Rounded Next Bold"/>
            </a:endParaRPr>
          </a:p>
          <a:p>
            <a:pPr algn="l">
              <a:lnSpc>
                <a:spcPts val="2618"/>
              </a:lnSpc>
            </a:pPr>
            <a:r>
              <a:rPr lang="en-US" sz="1600" spc="117" dirty="0">
                <a:solidFill>
                  <a:srgbClr val="000000"/>
                </a:solidFill>
                <a:latin typeface="VAG Rounded Next Bold"/>
                <a:ea typeface="VAG Rounded Next Bold"/>
                <a:cs typeface="VAG Rounded Next Bold"/>
                <a:sym typeface="VAG Rounded Next Bold"/>
              </a:rPr>
              <a:t>Copy the map on the right. </a:t>
            </a:r>
            <a:endParaRPr lang="en-US" sz="1600" spc="117" dirty="0">
              <a:solidFill>
                <a:srgbClr val="000000"/>
              </a:solidFill>
              <a:latin typeface="VAG Rounded Next Bold"/>
              <a:ea typeface="VAG Rounded Next Bold"/>
              <a:cs typeface="VAG Rounded Next Bold"/>
            </a:endParaRPr>
          </a:p>
          <a:p>
            <a:pPr algn="l">
              <a:lnSpc>
                <a:spcPts val="2618"/>
              </a:lnSpc>
            </a:pPr>
            <a:endParaRPr lang="en-US" sz="1600" spc="117" dirty="0">
              <a:solidFill>
                <a:srgbClr val="000000"/>
              </a:solidFill>
              <a:latin typeface="VAG Rounded Next Bold"/>
              <a:ea typeface="VAG Rounded Next Bold"/>
              <a:cs typeface="VAG Rounded Next Bold"/>
            </a:endParaRPr>
          </a:p>
          <a:p>
            <a:pPr algn="l">
              <a:lnSpc>
                <a:spcPts val="2618"/>
              </a:lnSpc>
              <a:spcBef>
                <a:spcPct val="0"/>
              </a:spcBef>
            </a:pPr>
            <a:r>
              <a:rPr lang="en-US" sz="1600" spc="117" dirty="0">
                <a:solidFill>
                  <a:srgbClr val="000000"/>
                </a:solidFill>
                <a:latin typeface="VAG Rounded Next Bold"/>
                <a:ea typeface="VAG Rounded Next Bold"/>
                <a:cs typeface="VAG Rounded Next Bold"/>
                <a:sym typeface="VAG Rounded Next Bold"/>
              </a:rPr>
              <a:t>Think about how you get your voice heard in school and in your community.</a:t>
            </a:r>
            <a:endParaRPr lang="en-US" sz="1600" spc="117" dirty="0">
              <a:solidFill>
                <a:srgbClr val="000000"/>
              </a:solidFill>
              <a:latin typeface="VAG Rounded Next Bold"/>
              <a:ea typeface="VAG Rounded Next Bold"/>
              <a:cs typeface="VAG Rounded Next Bold"/>
            </a:endParaRPr>
          </a:p>
        </p:txBody>
      </p:sp>
      <p:sp>
        <p:nvSpPr>
          <p:cNvPr id="11" name="TextBox 11"/>
          <p:cNvSpPr txBox="1"/>
          <p:nvPr/>
        </p:nvSpPr>
        <p:spPr>
          <a:xfrm>
            <a:off x="4842435" y="344018"/>
            <a:ext cx="2456201" cy="6487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In your community/ across Wales</a:t>
            </a:r>
          </a:p>
        </p:txBody>
      </p:sp>
    </p:spTree>
    <p:extLst>
      <p:ext uri="{BB962C8B-B14F-4D97-AF65-F5344CB8AC3E}">
        <p14:creationId xmlns:p14="http://schemas.microsoft.com/office/powerpoint/2010/main" val="257372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1263014" y="249985"/>
            <a:ext cx="759808" cy="871631"/>
          </a:xfrm>
          <a:custGeom>
            <a:avLst/>
            <a:gdLst/>
            <a:ahLst/>
            <a:cxnLst/>
            <a:rect l="l" t="t" r="r" b="b"/>
            <a:pathLst>
              <a:path w="1139712" h="1307446">
                <a:moveTo>
                  <a:pt x="0" y="0"/>
                </a:moveTo>
                <a:lnTo>
                  <a:pt x="1139711" y="0"/>
                </a:lnTo>
                <a:lnTo>
                  <a:pt x="1139711" y="1307446"/>
                </a:lnTo>
                <a:lnTo>
                  <a:pt x="0" y="1307446"/>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3708937" y="1041937"/>
            <a:ext cx="4774127" cy="4774127"/>
          </a:xfrm>
          <a:custGeom>
            <a:avLst/>
            <a:gdLst/>
            <a:ahLst/>
            <a:cxnLst/>
            <a:rect l="l" t="t" r="r" b="b"/>
            <a:pathLst>
              <a:path w="7161190" h="7161190">
                <a:moveTo>
                  <a:pt x="0" y="0"/>
                </a:moveTo>
                <a:lnTo>
                  <a:pt x="7161190" y="0"/>
                </a:lnTo>
                <a:lnTo>
                  <a:pt x="7161190" y="7161190"/>
                </a:lnTo>
                <a:lnTo>
                  <a:pt x="0" y="7161190"/>
                </a:lnTo>
                <a:lnTo>
                  <a:pt x="0" y="0"/>
                </a:lnTo>
                <a:close/>
              </a:path>
            </a:pathLst>
          </a:custGeom>
          <a:blipFill>
            <a:blip r:embed="rId5">
              <a:alphaModFix amt="46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2791992" y="124992"/>
            <a:ext cx="6820653" cy="6820653"/>
          </a:xfrm>
          <a:custGeom>
            <a:avLst/>
            <a:gdLst/>
            <a:ahLst/>
            <a:cxnLst/>
            <a:rect l="l" t="t" r="r" b="b"/>
            <a:pathLst>
              <a:path w="10230979" h="10230979">
                <a:moveTo>
                  <a:pt x="0" y="0"/>
                </a:moveTo>
                <a:lnTo>
                  <a:pt x="10230980" y="0"/>
                </a:lnTo>
                <a:lnTo>
                  <a:pt x="10230980" y="10230980"/>
                </a:lnTo>
                <a:lnTo>
                  <a:pt x="0" y="10230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5212631" y="2557186"/>
            <a:ext cx="1743628" cy="1743628"/>
          </a:xfrm>
          <a:custGeom>
            <a:avLst/>
            <a:gdLst/>
            <a:ahLst/>
            <a:cxnLst/>
            <a:rect l="l" t="t" r="r" b="b"/>
            <a:pathLst>
              <a:path w="2615442" h="2615442">
                <a:moveTo>
                  <a:pt x="0" y="0"/>
                </a:moveTo>
                <a:lnTo>
                  <a:pt x="2615442" y="0"/>
                </a:lnTo>
                <a:lnTo>
                  <a:pt x="2615442" y="2615442"/>
                </a:lnTo>
                <a:lnTo>
                  <a:pt x="0" y="2615442"/>
                </a:lnTo>
                <a:lnTo>
                  <a:pt x="0" y="0"/>
                </a:lnTo>
                <a:close/>
              </a:path>
            </a:pathLst>
          </a:custGeom>
          <a:blipFill>
            <a:blip r:embed="rId9">
              <a:alphaModFix amt="46000"/>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5726326" y="3011369"/>
            <a:ext cx="716237" cy="835262"/>
          </a:xfrm>
          <a:custGeom>
            <a:avLst/>
            <a:gdLst/>
            <a:ahLst/>
            <a:cxnLst/>
            <a:rect l="l" t="t" r="r" b="b"/>
            <a:pathLst>
              <a:path w="1074356" h="1252893">
                <a:moveTo>
                  <a:pt x="0" y="0"/>
                </a:moveTo>
                <a:lnTo>
                  <a:pt x="1074356" y="0"/>
                </a:lnTo>
                <a:lnTo>
                  <a:pt x="1074356" y="1252894"/>
                </a:lnTo>
                <a:lnTo>
                  <a:pt x="0" y="12528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Freeform 8"/>
          <p:cNvSpPr/>
          <p:nvPr/>
        </p:nvSpPr>
        <p:spPr>
          <a:xfrm>
            <a:off x="1" y="54551"/>
            <a:ext cx="1476951" cy="1876455"/>
          </a:xfrm>
          <a:custGeom>
            <a:avLst/>
            <a:gdLst/>
            <a:ahLst/>
            <a:cxnLst/>
            <a:rect l="l" t="t" r="r" b="b"/>
            <a:pathLst>
              <a:path w="2215427" h="2814682">
                <a:moveTo>
                  <a:pt x="0" y="0"/>
                </a:moveTo>
                <a:lnTo>
                  <a:pt x="2215427" y="0"/>
                </a:lnTo>
                <a:lnTo>
                  <a:pt x="2215427" y="2814682"/>
                </a:lnTo>
                <a:lnTo>
                  <a:pt x="0" y="2814682"/>
                </a:lnTo>
                <a:lnTo>
                  <a:pt x="0" y="0"/>
                </a:lnTo>
                <a:close/>
              </a:path>
            </a:pathLst>
          </a:custGeom>
          <a:blipFill>
            <a:blip r:embed="rId1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5614772" y="1263046"/>
            <a:ext cx="939137" cy="316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School</a:t>
            </a:r>
          </a:p>
        </p:txBody>
      </p:sp>
      <p:sp>
        <p:nvSpPr>
          <p:cNvPr id="10" name="TextBox 10"/>
          <p:cNvSpPr txBox="1"/>
          <p:nvPr/>
        </p:nvSpPr>
        <p:spPr>
          <a:xfrm>
            <a:off x="5118093" y="294011"/>
            <a:ext cx="2168452" cy="5764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11"/>
              </a:lnSpc>
              <a:spcBef>
                <a:spcPct val="0"/>
              </a:spcBef>
            </a:pPr>
            <a:r>
              <a:rPr lang="en-US" sz="1651" b="1" spc="104">
                <a:solidFill>
                  <a:srgbClr val="000000"/>
                </a:solidFill>
                <a:latin typeface="VAG Rounded Next Bold"/>
                <a:ea typeface="VAG Rounded Next Bold"/>
                <a:cs typeface="VAG Rounded Next Bold"/>
                <a:sym typeface="VAG Rounded Next Bold"/>
              </a:rPr>
              <a:t>In your community/ across Wales</a:t>
            </a:r>
          </a:p>
        </p:txBody>
      </p:sp>
      <p:sp>
        <p:nvSpPr>
          <p:cNvPr id="11" name="TextBox 11"/>
          <p:cNvSpPr txBox="1"/>
          <p:nvPr/>
        </p:nvSpPr>
        <p:spPr>
          <a:xfrm>
            <a:off x="5029399" y="5999105"/>
            <a:ext cx="2133203" cy="3144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Senedd Ieuenctid </a:t>
            </a:r>
          </a:p>
        </p:txBody>
      </p:sp>
      <p:sp>
        <p:nvSpPr>
          <p:cNvPr id="12" name="TextBox 12"/>
          <p:cNvSpPr txBox="1"/>
          <p:nvPr/>
        </p:nvSpPr>
        <p:spPr>
          <a:xfrm>
            <a:off x="5261968" y="5041091"/>
            <a:ext cx="1668065" cy="3144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School council</a:t>
            </a:r>
          </a:p>
        </p:txBody>
      </p:sp>
      <p:sp>
        <p:nvSpPr>
          <p:cNvPr id="13" name="TextBox 13"/>
          <p:cNvSpPr txBox="1"/>
          <p:nvPr/>
        </p:nvSpPr>
        <p:spPr>
          <a:xfrm>
            <a:off x="3815393" y="3185232"/>
            <a:ext cx="1397238" cy="3144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Committees</a:t>
            </a:r>
          </a:p>
        </p:txBody>
      </p:sp>
      <p:sp>
        <p:nvSpPr>
          <p:cNvPr id="14" name="TextBox 14"/>
          <p:cNvSpPr txBox="1"/>
          <p:nvPr/>
        </p:nvSpPr>
        <p:spPr>
          <a:xfrm>
            <a:off x="5887259" y="2009167"/>
            <a:ext cx="2034619" cy="3144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Pupil voice group</a:t>
            </a:r>
          </a:p>
        </p:txBody>
      </p:sp>
      <p:sp>
        <p:nvSpPr>
          <p:cNvPr id="15" name="TextBox 15"/>
          <p:cNvSpPr txBox="1"/>
          <p:nvPr/>
        </p:nvSpPr>
        <p:spPr>
          <a:xfrm>
            <a:off x="6366591" y="3986373"/>
            <a:ext cx="1884265" cy="644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Talking to teachers</a:t>
            </a:r>
          </a:p>
        </p:txBody>
      </p:sp>
      <p:sp>
        <p:nvSpPr>
          <p:cNvPr id="16" name="TextBox 16"/>
          <p:cNvSpPr txBox="1"/>
          <p:nvPr/>
        </p:nvSpPr>
        <p:spPr>
          <a:xfrm>
            <a:off x="4049485" y="2291857"/>
            <a:ext cx="1606074" cy="3144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School survey</a:t>
            </a:r>
          </a:p>
        </p:txBody>
      </p:sp>
      <p:sp>
        <p:nvSpPr>
          <p:cNvPr id="17" name="TextBox 17"/>
          <p:cNvSpPr txBox="1"/>
          <p:nvPr/>
        </p:nvSpPr>
        <p:spPr>
          <a:xfrm>
            <a:off x="2791992" y="4314514"/>
            <a:ext cx="1440738" cy="270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45"/>
              </a:lnSpc>
              <a:spcBef>
                <a:spcPct val="0"/>
              </a:spcBef>
            </a:pPr>
            <a:r>
              <a:rPr lang="en-US" sz="1603" b="1" spc="101">
                <a:solidFill>
                  <a:srgbClr val="000000"/>
                </a:solidFill>
                <a:latin typeface="VAG Rounded Next Bold"/>
                <a:ea typeface="VAG Rounded Next Bold"/>
                <a:cs typeface="VAG Rounded Next Bold"/>
                <a:sym typeface="VAG Rounded Next Bold"/>
              </a:rPr>
              <a:t>Petitions </a:t>
            </a:r>
          </a:p>
        </p:txBody>
      </p:sp>
      <p:sp>
        <p:nvSpPr>
          <p:cNvPr id="18" name="TextBox 18"/>
          <p:cNvSpPr txBox="1"/>
          <p:nvPr/>
        </p:nvSpPr>
        <p:spPr>
          <a:xfrm>
            <a:off x="8477567" y="2985969"/>
            <a:ext cx="1066345" cy="10764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3"/>
              </a:lnSpc>
              <a:spcBef>
                <a:spcPct val="0"/>
              </a:spcBef>
            </a:pPr>
            <a:r>
              <a:rPr lang="en-US" sz="1209" b="1" spc="76">
                <a:solidFill>
                  <a:srgbClr val="000000"/>
                </a:solidFill>
                <a:latin typeface="VAG Rounded Next Bold"/>
                <a:ea typeface="VAG Rounded Next Bold"/>
                <a:cs typeface="VAG Rounded Next Bold"/>
                <a:sym typeface="VAG Rounded Next Bold"/>
              </a:rPr>
              <a:t>Contacting a local councillor/ Senedd member</a:t>
            </a:r>
          </a:p>
        </p:txBody>
      </p:sp>
      <p:sp>
        <p:nvSpPr>
          <p:cNvPr id="19" name="TextBox 19"/>
          <p:cNvSpPr txBox="1"/>
          <p:nvPr/>
        </p:nvSpPr>
        <p:spPr>
          <a:xfrm>
            <a:off x="2608746" y="2862616"/>
            <a:ext cx="1440738" cy="2657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1"/>
              </a:lnSpc>
              <a:spcBef>
                <a:spcPct val="0"/>
              </a:spcBef>
            </a:pPr>
            <a:r>
              <a:rPr lang="en-US" sz="1537" b="1" spc="97">
                <a:solidFill>
                  <a:srgbClr val="000000"/>
                </a:solidFill>
                <a:latin typeface="VAG Rounded Next Bold"/>
                <a:ea typeface="VAG Rounded Next Bold"/>
                <a:cs typeface="VAG Rounded Next Bold"/>
                <a:sym typeface="VAG Rounded Next Bold"/>
              </a:rPr>
              <a:t>Elections</a:t>
            </a:r>
          </a:p>
        </p:txBody>
      </p:sp>
      <p:sp>
        <p:nvSpPr>
          <p:cNvPr id="20" name="TextBox 20"/>
          <p:cNvSpPr txBox="1"/>
          <p:nvPr/>
        </p:nvSpPr>
        <p:spPr>
          <a:xfrm>
            <a:off x="288708" y="3178236"/>
            <a:ext cx="2088280" cy="13050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8"/>
              </a:lnSpc>
              <a:spcBef>
                <a:spcPct val="0"/>
              </a:spcBef>
            </a:pPr>
            <a:r>
              <a:rPr lang="en-US" sz="1870" b="1" spc="117">
                <a:solidFill>
                  <a:srgbClr val="000000"/>
                </a:solidFill>
                <a:latin typeface="VAG Rounded Next Bold"/>
                <a:ea typeface="VAG Rounded Next Bold"/>
                <a:cs typeface="VAG Rounded Next Bold"/>
                <a:sym typeface="VAG Rounded Next Bold"/>
              </a:rPr>
              <a:t>Here’s some examples, you’ve probably thought of loads more....</a:t>
            </a:r>
          </a:p>
        </p:txBody>
      </p:sp>
    </p:spTree>
    <p:extLst>
      <p:ext uri="{BB962C8B-B14F-4D97-AF65-F5344CB8AC3E}">
        <p14:creationId xmlns:p14="http://schemas.microsoft.com/office/powerpoint/2010/main" val="267421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1263014" y="249985"/>
            <a:ext cx="759808" cy="871631"/>
          </a:xfrm>
          <a:custGeom>
            <a:avLst/>
            <a:gdLst/>
            <a:ahLst/>
            <a:cxnLst/>
            <a:rect l="l" t="t" r="r" b="b"/>
            <a:pathLst>
              <a:path w="1139712" h="1307446">
                <a:moveTo>
                  <a:pt x="0" y="0"/>
                </a:moveTo>
                <a:lnTo>
                  <a:pt x="1139711" y="0"/>
                </a:lnTo>
                <a:lnTo>
                  <a:pt x="1139711" y="1307446"/>
                </a:lnTo>
                <a:lnTo>
                  <a:pt x="0" y="1307446"/>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1623871" y="142035"/>
            <a:ext cx="8944259" cy="918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467"/>
              </a:lnSpc>
            </a:pPr>
            <a:r>
              <a:rPr lang="en-US" sz="5334" b="1" spc="336">
                <a:solidFill>
                  <a:srgbClr val="4EA96F"/>
                </a:solidFill>
                <a:latin typeface="VAG Rounded Next Bold"/>
                <a:ea typeface="VAG Rounded Next Bold"/>
                <a:cs typeface="VAG Rounded Next Bold"/>
                <a:sym typeface="VAG Rounded Next Bold"/>
              </a:rPr>
              <a:t>Useful links </a:t>
            </a:r>
          </a:p>
        </p:txBody>
      </p:sp>
      <p:sp>
        <p:nvSpPr>
          <p:cNvPr id="5" name="TextBox 5"/>
          <p:cNvSpPr txBox="1"/>
          <p:nvPr/>
        </p:nvSpPr>
        <p:spPr>
          <a:xfrm>
            <a:off x="440856" y="1453933"/>
            <a:ext cx="10822158" cy="44465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711"/>
              </a:lnSpc>
            </a:pPr>
            <a:r>
              <a:rPr lang="en-US" sz="1937" b="1" spc="122">
                <a:solidFill>
                  <a:srgbClr val="000000"/>
                </a:solidFill>
                <a:latin typeface="VAG Rounded Next Bold"/>
                <a:ea typeface="VAG Rounded Next Bold"/>
                <a:cs typeface="VAG Rounded Next Bold"/>
                <a:sym typeface="VAG Rounded Next Bold"/>
              </a:rPr>
              <a:t>Learn more about the Youth Parliament - https://youthparliament.senedd.wales/get-involved/</a:t>
            </a: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r>
              <a:rPr lang="en-US" sz="1937" b="1" spc="122">
                <a:solidFill>
                  <a:srgbClr val="000000"/>
                </a:solidFill>
                <a:latin typeface="VAG Rounded Next Bold"/>
                <a:ea typeface="VAG Rounded Next Bold"/>
                <a:cs typeface="VAG Rounded Next Bold"/>
                <a:sym typeface="VAG Rounded Next Bold"/>
              </a:rPr>
              <a:t>Make a Petition - https://senedd.wales/senedd-business/petitions/creating-a-petition/</a:t>
            </a: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r>
              <a:rPr lang="en-US" sz="1937" b="1" spc="122">
                <a:solidFill>
                  <a:srgbClr val="000000"/>
                </a:solidFill>
                <a:latin typeface="VAG Rounded Next Bold"/>
                <a:ea typeface="VAG Rounded Next Bold"/>
                <a:cs typeface="VAG Rounded Next Bold"/>
                <a:sym typeface="VAG Rounded Next Bold"/>
              </a:rPr>
              <a:t>Write to your Senedd Member, MP, or local councillor - https://www.writetothem.com/</a:t>
            </a: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r>
              <a:rPr lang="en-US" sz="1937" b="1" spc="122">
                <a:solidFill>
                  <a:srgbClr val="000000"/>
                </a:solidFill>
                <a:latin typeface="VAG Rounded Next Bold"/>
                <a:ea typeface="VAG Rounded Next Bold"/>
                <a:cs typeface="VAG Rounded Next Bold"/>
                <a:sym typeface="VAG Rounded Next Bold"/>
              </a:rPr>
              <a:t>Register to Vote - https://www.registertovote.service.gov.uk/</a:t>
            </a: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spcBef>
                <a:spcPct val="0"/>
              </a:spcBef>
            </a:pPr>
            <a:endParaRPr lang="en-US" sz="1937" b="1" spc="122">
              <a:solidFill>
                <a:srgbClr val="000000"/>
              </a:solidFill>
              <a:latin typeface="VAG Rounded Next Bold"/>
              <a:ea typeface="VAG Rounded Next Bold"/>
              <a:cs typeface="VAG Rounded Next Bold"/>
              <a:sym typeface="VAG Rounded Next Bold"/>
            </a:endParaRPr>
          </a:p>
        </p:txBody>
      </p:sp>
    </p:spTree>
    <p:extLst>
      <p:ext uri="{BB962C8B-B14F-4D97-AF65-F5344CB8AC3E}">
        <p14:creationId xmlns:p14="http://schemas.microsoft.com/office/powerpoint/2010/main" val="69690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EBA7-1196-F0EC-10C8-2B2078D943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EFD267-C2AB-6035-E30E-8928431CE77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a:extLst>
              <a:ext uri="{FF2B5EF4-FFF2-40B4-BE49-F238E27FC236}">
                <a16:creationId xmlns:a16="http://schemas.microsoft.com/office/drawing/2014/main" id="{5C21E089-633A-BC52-CDDB-0E47B1B6B65D}"/>
              </a:ext>
            </a:extLst>
          </p:cNvPr>
          <p:cNvSpPr/>
          <p:nvPr/>
        </p:nvSpPr>
        <p:spPr>
          <a:xfrm>
            <a:off x="11263014" y="249985"/>
            <a:ext cx="759808" cy="871631"/>
          </a:xfrm>
          <a:custGeom>
            <a:avLst/>
            <a:gdLst/>
            <a:ahLst/>
            <a:cxnLst/>
            <a:rect l="l" t="t" r="r" b="b"/>
            <a:pathLst>
              <a:path w="1139712" h="1307446">
                <a:moveTo>
                  <a:pt x="0" y="0"/>
                </a:moveTo>
                <a:lnTo>
                  <a:pt x="1139711" y="0"/>
                </a:lnTo>
                <a:lnTo>
                  <a:pt x="1139711" y="1307446"/>
                </a:lnTo>
                <a:lnTo>
                  <a:pt x="0" y="1307446"/>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a:extLst>
              <a:ext uri="{FF2B5EF4-FFF2-40B4-BE49-F238E27FC236}">
                <a16:creationId xmlns:a16="http://schemas.microsoft.com/office/drawing/2014/main" id="{4C4ED8BA-F100-A612-C241-C39F9CF214AF}"/>
              </a:ext>
            </a:extLst>
          </p:cNvPr>
          <p:cNvSpPr txBox="1"/>
          <p:nvPr/>
        </p:nvSpPr>
        <p:spPr>
          <a:xfrm>
            <a:off x="1623871" y="142035"/>
            <a:ext cx="8944259" cy="918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467"/>
              </a:lnSpc>
            </a:pPr>
            <a:r>
              <a:rPr lang="en-US" sz="5300" b="1" spc="336" dirty="0">
                <a:solidFill>
                  <a:srgbClr val="4EA96F"/>
                </a:solidFill>
                <a:latin typeface="VAG Rounded Next Bold"/>
                <a:sym typeface="VAG Rounded Next Bold"/>
              </a:rPr>
              <a:t>2026 Senedd Election</a:t>
            </a:r>
            <a:endParaRPr lang="en-US" dirty="0"/>
          </a:p>
        </p:txBody>
      </p:sp>
      <p:sp>
        <p:nvSpPr>
          <p:cNvPr id="5" name="TextBox 5">
            <a:extLst>
              <a:ext uri="{FF2B5EF4-FFF2-40B4-BE49-F238E27FC236}">
                <a16:creationId xmlns:a16="http://schemas.microsoft.com/office/drawing/2014/main" id="{E9E8C3DD-C12B-47EA-430D-34B0F8C3C3ED}"/>
              </a:ext>
            </a:extLst>
          </p:cNvPr>
          <p:cNvSpPr txBox="1"/>
          <p:nvPr/>
        </p:nvSpPr>
        <p:spPr>
          <a:xfrm>
            <a:off x="440856" y="1453933"/>
            <a:ext cx="10822158" cy="49033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711"/>
              </a:lnSpc>
              <a:buFont typeface="Arial"/>
              <a:buChar char="•"/>
            </a:pPr>
            <a:r>
              <a:rPr lang="en-US" sz="1900" b="1" spc="122" dirty="0">
                <a:solidFill>
                  <a:srgbClr val="000000"/>
                </a:solidFill>
                <a:latin typeface="VAG Rounded Next Bold"/>
                <a:sym typeface="VAG Rounded Next Bold"/>
              </a:rPr>
              <a:t>The election will take place on 7 May 2026</a:t>
            </a:r>
            <a:endParaRPr lang="en-US" dirty="0">
              <a:ea typeface="Calibri" panose="020F0502020204030204"/>
              <a:cs typeface="Calibri" panose="020F0502020204030204"/>
            </a:endParaRPr>
          </a:p>
          <a:p>
            <a:pPr>
              <a:lnSpc>
                <a:spcPts val="2711"/>
              </a:lnSpc>
            </a:pPr>
            <a:endParaRPr lang="en-US" sz="1900" b="1" spc="122" dirty="0">
              <a:solidFill>
                <a:srgbClr val="000000"/>
              </a:solidFill>
              <a:latin typeface="VAG Rounded Next Bold"/>
              <a:ea typeface="VAG Rounded Next Bold"/>
              <a:cs typeface="VAG Rounded Next Bold"/>
            </a:endParaRPr>
          </a:p>
          <a:p>
            <a:pPr marL="342900" indent="-342900">
              <a:lnSpc>
                <a:spcPts val="2711"/>
              </a:lnSpc>
              <a:buFont typeface="Arial"/>
              <a:buChar char="•"/>
            </a:pPr>
            <a:r>
              <a:rPr lang="en-US" sz="1900" b="1" spc="122" dirty="0">
                <a:solidFill>
                  <a:srgbClr val="000000"/>
                </a:solidFill>
                <a:latin typeface="VAG Rounded Next Bold"/>
                <a:ea typeface="VAG Rounded Next Bold"/>
                <a:cs typeface="VAG Rounded Next Bold"/>
              </a:rPr>
              <a:t>You need to be 16 and living in Wales to vote in this election</a:t>
            </a:r>
          </a:p>
          <a:p>
            <a:pPr>
              <a:lnSpc>
                <a:spcPts val="2711"/>
              </a:lnSpc>
            </a:pPr>
            <a:endParaRPr lang="en-US" sz="1900" b="1" spc="122" dirty="0">
              <a:solidFill>
                <a:srgbClr val="000000"/>
              </a:solidFill>
              <a:latin typeface="VAG Rounded Next Bold"/>
              <a:ea typeface="VAG Rounded Next Bold"/>
              <a:cs typeface="VAG Rounded Next Bold"/>
            </a:endParaRPr>
          </a:p>
          <a:p>
            <a:pPr marL="342900" indent="-342900">
              <a:lnSpc>
                <a:spcPts val="2711"/>
              </a:lnSpc>
              <a:buFont typeface="Arial"/>
              <a:buChar char="•"/>
            </a:pPr>
            <a:r>
              <a:rPr lang="en-US" sz="1900" b="1" spc="122">
                <a:solidFill>
                  <a:srgbClr val="000000"/>
                </a:solidFill>
                <a:latin typeface="VAG Rounded Next Bold"/>
                <a:ea typeface="VAG Rounded Next Bold"/>
                <a:cs typeface="VAG Rounded Next Bold"/>
              </a:rPr>
              <a:t>You must register to cast your vote by midnight on 20 April 2026</a:t>
            </a:r>
          </a:p>
          <a:p>
            <a:pPr marL="342900" indent="-342900" algn="l">
              <a:lnSpc>
                <a:spcPts val="2711"/>
              </a:lnSpc>
              <a:buFont typeface="Arial"/>
              <a:buChar char="•"/>
            </a:pPr>
            <a:endParaRPr lang="en-US" sz="1900" b="1" spc="122" dirty="0">
              <a:solidFill>
                <a:srgbClr val="000000"/>
              </a:solidFill>
              <a:latin typeface="VAG Rounded Next Bold"/>
              <a:ea typeface="VAG Rounded Next Bold"/>
              <a:cs typeface="VAG Rounded Next Bold"/>
            </a:endParaRPr>
          </a:p>
          <a:p>
            <a:pPr marL="342900" indent="-342900">
              <a:buFont typeface="Arial"/>
              <a:buChar char="•"/>
            </a:pPr>
            <a:r>
              <a:rPr lang="en-US" sz="1900" b="1" spc="122" dirty="0">
                <a:solidFill>
                  <a:srgbClr val="000000"/>
                </a:solidFill>
                <a:latin typeface="VAG Rounded Next Bold"/>
              </a:rPr>
              <a:t>You have a right to have your say, and casting your vote in the Senedd election is one way you can have your say</a:t>
            </a:r>
            <a:endParaRPr lang="en-US" sz="1900" b="1" spc="122" dirty="0">
              <a:solidFill>
                <a:srgbClr val="000000"/>
              </a:solidFill>
              <a:latin typeface="VAG Rounded Next Bold"/>
              <a:ea typeface="Calibri"/>
              <a:cs typeface="Calibri"/>
            </a:endParaRPr>
          </a:p>
          <a:p>
            <a:pPr marL="342900" indent="-342900">
              <a:lnSpc>
                <a:spcPts val="2711"/>
              </a:lnSpc>
              <a:buFont typeface="Arial"/>
              <a:buChar char="•"/>
            </a:pPr>
            <a:endParaRPr lang="en-US" sz="1900" b="1" spc="122" dirty="0">
              <a:solidFill>
                <a:srgbClr val="000000"/>
              </a:solidFill>
              <a:latin typeface="VAG Rounded Next Bold"/>
              <a:ea typeface="VAG Rounded Next Bold"/>
              <a:cs typeface="VAG Rounded Next Bold"/>
            </a:endParaRPr>
          </a:p>
          <a:p>
            <a:pPr algn="l">
              <a:lnSpc>
                <a:spcPts val="2711"/>
              </a:lnSpc>
            </a:pPr>
            <a:endParaRPr lang="en-US" sz="1937" b="1" spc="122">
              <a:solidFill>
                <a:srgbClr val="000000"/>
              </a:solidFill>
              <a:latin typeface="VAG Rounded Next Bold"/>
              <a:ea typeface="VAG Rounded Next Bold"/>
              <a:cs typeface="VAG Rounded Next Bold"/>
              <a:sym typeface="VAG Rounded Next Bold"/>
            </a:endParaRPr>
          </a:p>
          <a:p>
            <a:pPr algn="l">
              <a:lnSpc>
                <a:spcPts val="2711"/>
              </a:lnSpc>
            </a:pPr>
            <a:endParaRPr lang="en-US" sz="1937" b="1" spc="122">
              <a:solidFill>
                <a:srgbClr val="000000"/>
              </a:solidFill>
              <a:latin typeface="VAG Rounded Next Bold"/>
              <a:ea typeface="VAG Rounded Next Bold"/>
              <a:cs typeface="VAG Rounded Next Bold"/>
            </a:endParaRPr>
          </a:p>
          <a:p>
            <a:pPr>
              <a:lnSpc>
                <a:spcPts val="2711"/>
              </a:lnSpc>
            </a:pPr>
            <a:endParaRPr lang="en-US" sz="1937" b="1" spc="122">
              <a:solidFill>
                <a:srgbClr val="000000"/>
              </a:solidFill>
              <a:latin typeface="VAG Rounded Next Bold"/>
              <a:ea typeface="VAG Rounded Next Bold"/>
              <a:cs typeface="VAG Rounded Next Bold"/>
            </a:endParaRPr>
          </a:p>
          <a:p>
            <a:pPr>
              <a:lnSpc>
                <a:spcPts val="2711"/>
              </a:lnSpc>
            </a:pPr>
            <a:endParaRPr lang="en-US" sz="1937" b="1" spc="122">
              <a:solidFill>
                <a:srgbClr val="000000"/>
              </a:solidFill>
              <a:latin typeface="VAG Rounded Next Bold"/>
              <a:ea typeface="VAG Rounded Next Bold"/>
              <a:cs typeface="VAG Rounded Next Bold"/>
            </a:endParaRPr>
          </a:p>
          <a:p>
            <a:pPr>
              <a:lnSpc>
                <a:spcPts val="2711"/>
              </a:lnSpc>
              <a:spcBef>
                <a:spcPct val="0"/>
              </a:spcBef>
            </a:pPr>
            <a:endParaRPr lang="en-US" sz="1937" b="1" spc="122">
              <a:solidFill>
                <a:srgbClr val="000000"/>
              </a:solidFill>
              <a:latin typeface="VAG Rounded Next Bold"/>
              <a:ea typeface="VAG Rounded Next Bold"/>
              <a:cs typeface="VAG Rounded Next Bold"/>
            </a:endParaRPr>
          </a:p>
        </p:txBody>
      </p:sp>
    </p:spTree>
    <p:extLst>
      <p:ext uri="{BB962C8B-B14F-4D97-AF65-F5344CB8AC3E}">
        <p14:creationId xmlns:p14="http://schemas.microsoft.com/office/powerpoint/2010/main" val="405113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AB3C-B685-7013-1ACD-20925C0E26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7BB036-9127-F271-2986-369B7C13A6A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FF2B5EF4-FFF2-40B4-BE49-F238E27FC236}">
                <a16:creationId xmlns:a16="http://schemas.microsoft.com/office/drawing/2014/main" id="{02DF6DC6-2F65-6500-16F9-452F970E3463}"/>
              </a:ext>
            </a:extLst>
          </p:cNvPr>
          <p:cNvSpPr/>
          <p:nvPr/>
        </p:nvSpPr>
        <p:spPr>
          <a:xfrm>
            <a:off x="4753896" y="4653357"/>
            <a:ext cx="2684209" cy="1529877"/>
          </a:xfrm>
          <a:custGeom>
            <a:avLst/>
            <a:gdLst/>
            <a:ahLst/>
            <a:cxnLst/>
            <a:rect l="l" t="t" r="r" b="b"/>
            <a:pathLst>
              <a:path w="4026314" h="2294816">
                <a:moveTo>
                  <a:pt x="0" y="0"/>
                </a:moveTo>
                <a:lnTo>
                  <a:pt x="4026314" y="0"/>
                </a:lnTo>
                <a:lnTo>
                  <a:pt x="4026314" y="2294816"/>
                </a:lnTo>
                <a:lnTo>
                  <a:pt x="0" y="2294816"/>
                </a:lnTo>
                <a:lnTo>
                  <a:pt x="0" y="0"/>
                </a:lnTo>
                <a:close/>
              </a:path>
            </a:pathLst>
          </a:custGeom>
          <a:blipFill>
            <a:blip r:embed="rId4"/>
            <a:stretch>
              <a:fillRect l="-9268" t="-6571" r="-9886"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51DA6048-C3E9-6828-E1D7-AB87D5A0F652}"/>
              </a:ext>
            </a:extLst>
          </p:cNvPr>
          <p:cNvSpPr txBox="1"/>
          <p:nvPr/>
        </p:nvSpPr>
        <p:spPr>
          <a:xfrm>
            <a:off x="1623871" y="1084317"/>
            <a:ext cx="8944259" cy="3239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558"/>
              </a:lnSpc>
            </a:pPr>
            <a:r>
              <a:rPr lang="en-US" sz="6100" b="1" spc="385" dirty="0">
                <a:solidFill>
                  <a:srgbClr val="4EA96F"/>
                </a:solidFill>
                <a:latin typeface="VAG Rounded Next Bold"/>
                <a:sym typeface="VAG Rounded Next Bold"/>
              </a:rPr>
              <a:t>Activity 1 – My rights and the election</a:t>
            </a:r>
            <a:endParaRPr lang="en-US" sz="6100" b="1" spc="385" dirty="0">
              <a:solidFill>
                <a:srgbClr val="4EA96F"/>
              </a:solidFill>
              <a:latin typeface="VAG Rounded Next Bold"/>
            </a:endParaRPr>
          </a:p>
          <a:p>
            <a:pPr algn="ctr">
              <a:lnSpc>
                <a:spcPts val="8558"/>
              </a:lnSpc>
            </a:pPr>
            <a:endParaRPr lang="en-US" sz="6100" b="1" spc="385" dirty="0">
              <a:solidFill>
                <a:srgbClr val="4EA96F"/>
              </a:solidFill>
              <a:latin typeface="VAG Rounded Next Bold"/>
            </a:endParaRPr>
          </a:p>
        </p:txBody>
      </p:sp>
      <p:sp>
        <p:nvSpPr>
          <p:cNvPr id="5" name="Freeform 5">
            <a:extLst>
              <a:ext uri="{FF2B5EF4-FFF2-40B4-BE49-F238E27FC236}">
                <a16:creationId xmlns:a16="http://schemas.microsoft.com/office/drawing/2014/main" id="{5633ED7B-08B8-62C7-08C9-ABDB50275996}"/>
              </a:ext>
            </a:extLst>
          </p:cNvPr>
          <p:cNvSpPr/>
          <p:nvPr/>
        </p:nvSpPr>
        <p:spPr>
          <a:xfrm rot="6361300">
            <a:off x="10456548" y="17292"/>
            <a:ext cx="850966" cy="1727850"/>
          </a:xfrm>
          <a:custGeom>
            <a:avLst/>
            <a:gdLst/>
            <a:ahLst/>
            <a:cxnLst/>
            <a:rect l="l" t="t" r="r" b="b"/>
            <a:pathLst>
              <a:path w="1276449" h="2591775">
                <a:moveTo>
                  <a:pt x="0" y="0"/>
                </a:moveTo>
                <a:lnTo>
                  <a:pt x="1276449" y="0"/>
                </a:lnTo>
                <a:lnTo>
                  <a:pt x="1276449" y="2591775"/>
                </a:lnTo>
                <a:lnTo>
                  <a:pt x="0" y="2591775"/>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a:extLst>
              <a:ext uri="{FF2B5EF4-FFF2-40B4-BE49-F238E27FC236}">
                <a16:creationId xmlns:a16="http://schemas.microsoft.com/office/drawing/2014/main" id="{CF0633AC-7083-1757-548D-03FBED60E40C}"/>
              </a:ext>
            </a:extLst>
          </p:cNvPr>
          <p:cNvSpPr/>
          <p:nvPr/>
        </p:nvSpPr>
        <p:spPr>
          <a:xfrm rot="7828678">
            <a:off x="-11632" y="2896739"/>
            <a:ext cx="1648766" cy="4875384"/>
          </a:xfrm>
          <a:custGeom>
            <a:avLst/>
            <a:gdLst/>
            <a:ahLst/>
            <a:cxnLst/>
            <a:rect l="l" t="t" r="r" b="b"/>
            <a:pathLst>
              <a:path w="2473149" h="7313076">
                <a:moveTo>
                  <a:pt x="0" y="0"/>
                </a:moveTo>
                <a:lnTo>
                  <a:pt x="2473149" y="0"/>
                </a:lnTo>
                <a:lnTo>
                  <a:pt x="2473149" y="7313076"/>
                </a:lnTo>
                <a:lnTo>
                  <a:pt x="0" y="7313076"/>
                </a:lnTo>
                <a:lnTo>
                  <a:pt x="0" y="0"/>
                </a:lnTo>
                <a:close/>
              </a:path>
            </a:pathLst>
          </a:custGeom>
          <a:blipFill>
            <a:blip r:embed="rId7">
              <a:alphaModFix amt="71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264504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356100" y="1531325"/>
            <a:ext cx="2109121" cy="2701347"/>
          </a:xfrm>
          <a:custGeom>
            <a:avLst/>
            <a:gdLst/>
            <a:ahLst/>
            <a:cxnLst/>
            <a:rect l="l" t="t" r="r" b="b"/>
            <a:pathLst>
              <a:path w="3163682" h="4052020">
                <a:moveTo>
                  <a:pt x="0" y="0"/>
                </a:moveTo>
                <a:lnTo>
                  <a:pt x="3163682" y="0"/>
                </a:lnTo>
                <a:lnTo>
                  <a:pt x="3163682" y="4052020"/>
                </a:lnTo>
                <a:lnTo>
                  <a:pt x="0" y="4052020"/>
                </a:lnTo>
                <a:lnTo>
                  <a:pt x="0" y="0"/>
                </a:lnTo>
                <a:close/>
              </a:path>
            </a:pathLst>
          </a:custGeom>
          <a:blipFill>
            <a:blip r:embed="rId4"/>
            <a:stretch>
              <a:fillRect l="-47779" t="-2194" r="-47076" b="-20846"/>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5074744" y="1531325"/>
            <a:ext cx="2068137" cy="2701347"/>
          </a:xfrm>
          <a:custGeom>
            <a:avLst/>
            <a:gdLst/>
            <a:ahLst/>
            <a:cxnLst/>
            <a:rect l="l" t="t" r="r" b="b"/>
            <a:pathLst>
              <a:path w="3102205" h="4052020">
                <a:moveTo>
                  <a:pt x="0" y="0"/>
                </a:moveTo>
                <a:lnTo>
                  <a:pt x="3102205" y="0"/>
                </a:lnTo>
                <a:lnTo>
                  <a:pt x="3102205" y="4052020"/>
                </a:lnTo>
                <a:lnTo>
                  <a:pt x="0" y="4052020"/>
                </a:lnTo>
                <a:lnTo>
                  <a:pt x="0" y="0"/>
                </a:lnTo>
                <a:close/>
              </a:path>
            </a:pathLst>
          </a:custGeom>
          <a:blipFill>
            <a:blip r:embed="rId5"/>
            <a:stretch>
              <a:fillRect l="-49885" t="-2182" r="-47747" b="-20187"/>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7383679" y="3714843"/>
            <a:ext cx="2144414" cy="2701347"/>
          </a:xfrm>
          <a:custGeom>
            <a:avLst/>
            <a:gdLst/>
            <a:ahLst/>
            <a:cxnLst/>
            <a:rect l="l" t="t" r="r" b="b"/>
            <a:pathLst>
              <a:path w="3216621" h="4052020">
                <a:moveTo>
                  <a:pt x="0" y="0"/>
                </a:moveTo>
                <a:lnTo>
                  <a:pt x="3216621" y="0"/>
                </a:lnTo>
                <a:lnTo>
                  <a:pt x="3216621" y="4052020"/>
                </a:lnTo>
                <a:lnTo>
                  <a:pt x="0" y="4052020"/>
                </a:lnTo>
                <a:lnTo>
                  <a:pt x="0" y="0"/>
                </a:lnTo>
                <a:close/>
              </a:path>
            </a:pathLst>
          </a:custGeom>
          <a:blipFill>
            <a:blip r:embed="rId6"/>
            <a:stretch>
              <a:fillRect l="-47779" t="-2788" r="-47076" b="-22311"/>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9769393" y="1531325"/>
            <a:ext cx="2064663" cy="2701347"/>
          </a:xfrm>
          <a:custGeom>
            <a:avLst/>
            <a:gdLst/>
            <a:ahLst/>
            <a:cxnLst/>
            <a:rect l="l" t="t" r="r" b="b"/>
            <a:pathLst>
              <a:path w="3096994" h="4052020">
                <a:moveTo>
                  <a:pt x="0" y="0"/>
                </a:moveTo>
                <a:lnTo>
                  <a:pt x="3096994" y="0"/>
                </a:lnTo>
                <a:lnTo>
                  <a:pt x="3096994" y="4052020"/>
                </a:lnTo>
                <a:lnTo>
                  <a:pt x="0" y="4052020"/>
                </a:lnTo>
                <a:lnTo>
                  <a:pt x="0" y="0"/>
                </a:lnTo>
                <a:close/>
              </a:path>
            </a:pathLst>
          </a:custGeom>
          <a:blipFill>
            <a:blip r:embed="rId7"/>
            <a:stretch>
              <a:fillRect l="-49526" t="-2194" r="-49526" b="-20846"/>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2706522" y="3714843"/>
            <a:ext cx="2126922" cy="2701347"/>
          </a:xfrm>
          <a:custGeom>
            <a:avLst/>
            <a:gdLst/>
            <a:ahLst/>
            <a:cxnLst/>
            <a:rect l="l" t="t" r="r" b="b"/>
            <a:pathLst>
              <a:path w="3190383" h="4052020">
                <a:moveTo>
                  <a:pt x="0" y="0"/>
                </a:moveTo>
                <a:lnTo>
                  <a:pt x="3190383" y="0"/>
                </a:lnTo>
                <a:lnTo>
                  <a:pt x="3190383" y="4052020"/>
                </a:lnTo>
                <a:lnTo>
                  <a:pt x="0" y="4052020"/>
                </a:lnTo>
                <a:lnTo>
                  <a:pt x="0" y="0"/>
                </a:lnTo>
                <a:close/>
              </a:path>
            </a:pathLst>
          </a:custGeom>
          <a:blipFill>
            <a:blip r:embed="rId8"/>
            <a:stretch>
              <a:fillRect/>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1238645" y="315453"/>
            <a:ext cx="9740335" cy="6315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436"/>
              </a:lnSpc>
            </a:pPr>
            <a:r>
              <a:rPr lang="en-US" sz="2933" b="1" dirty="0">
                <a:solidFill>
                  <a:srgbClr val="000000"/>
                </a:solidFill>
                <a:latin typeface="VAG Rounded Next Bold"/>
                <a:ea typeface="VAG Rounded Next Bold"/>
                <a:cs typeface="VAG Rounded Next Bold"/>
                <a:sym typeface="VAG Rounded Next Bold"/>
              </a:rPr>
              <a:t>What do my rights have to do with elections?</a:t>
            </a:r>
            <a:endParaRPr lang="en-US" sz="2933" b="1" dirty="0">
              <a:solidFill>
                <a:srgbClr val="000000"/>
              </a:solidFill>
              <a:latin typeface="VAG Rounded Next Bold"/>
              <a:ea typeface="VAG Rounded Next Bold"/>
              <a:cs typeface="VAG Rounded Next Bold"/>
            </a:endParaRPr>
          </a:p>
        </p:txBody>
      </p:sp>
      <p:sp>
        <p:nvSpPr>
          <p:cNvPr id="9" name="Freeform 9"/>
          <p:cNvSpPr/>
          <p:nvPr/>
        </p:nvSpPr>
        <p:spPr>
          <a:xfrm>
            <a:off x="11263014" y="249985"/>
            <a:ext cx="759808" cy="871631"/>
          </a:xfrm>
          <a:custGeom>
            <a:avLst/>
            <a:gdLst/>
            <a:ahLst/>
            <a:cxnLst/>
            <a:rect l="l" t="t" r="r" b="b"/>
            <a:pathLst>
              <a:path w="1139712" h="1307446">
                <a:moveTo>
                  <a:pt x="0" y="0"/>
                </a:moveTo>
                <a:lnTo>
                  <a:pt x="1139711" y="0"/>
                </a:lnTo>
                <a:lnTo>
                  <a:pt x="1139711" y="1307446"/>
                </a:lnTo>
                <a:lnTo>
                  <a:pt x="0" y="1307446"/>
                </a:lnTo>
                <a:lnTo>
                  <a:pt x="0" y="0"/>
                </a:lnTo>
                <a:close/>
              </a:path>
            </a:pathLst>
          </a:custGeom>
          <a:blipFill>
            <a:blip r:embed="rId9"/>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239916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981391" y="1791255"/>
            <a:ext cx="3516442" cy="4503832"/>
          </a:xfrm>
          <a:custGeom>
            <a:avLst/>
            <a:gdLst/>
            <a:ahLst/>
            <a:cxnLst/>
            <a:rect l="l" t="t" r="r" b="b"/>
            <a:pathLst>
              <a:path w="5274663" h="6755748">
                <a:moveTo>
                  <a:pt x="0" y="0"/>
                </a:moveTo>
                <a:lnTo>
                  <a:pt x="5274663" y="0"/>
                </a:lnTo>
                <a:lnTo>
                  <a:pt x="5274663" y="6755748"/>
                </a:lnTo>
                <a:lnTo>
                  <a:pt x="0" y="6755748"/>
                </a:lnTo>
                <a:lnTo>
                  <a:pt x="0" y="0"/>
                </a:lnTo>
                <a:close/>
              </a:path>
            </a:pathLst>
          </a:custGeom>
          <a:blipFill>
            <a:blip r:embed="rId3"/>
            <a:stretch>
              <a:fillRect l="-47779" t="-2194" r="-47076" b="-20846"/>
            </a:stretch>
          </a:blipFill>
          <a:ln w="28575" cap="sq">
            <a:solidFill>
              <a:srgbClr val="4B4C4C"/>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6292615" y="1808249"/>
            <a:ext cx="5113599" cy="40127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44498" lvl="1" indent="-272249" algn="l">
              <a:lnSpc>
                <a:spcPts val="3530"/>
              </a:lnSpc>
              <a:buFont typeface="Arial"/>
              <a:buChar char="•"/>
            </a:pPr>
            <a:r>
              <a:rPr lang="en-US" sz="2521">
                <a:solidFill>
                  <a:srgbClr val="000000"/>
                </a:solidFill>
                <a:latin typeface="VAG Rounded Next"/>
                <a:ea typeface="VAG Rounded Next"/>
                <a:cs typeface="VAG Rounded Next"/>
                <a:sym typeface="VAG Rounded Next"/>
              </a:rPr>
              <a:t>Healthcare in Wales</a:t>
            </a:r>
          </a:p>
          <a:p>
            <a:pPr algn="l">
              <a:lnSpc>
                <a:spcPts val="3530"/>
              </a:lnSpc>
            </a:pPr>
            <a:endParaRPr lang="en-US" sz="2521">
              <a:solidFill>
                <a:srgbClr val="000000"/>
              </a:solidFill>
              <a:latin typeface="VAG Rounded Next"/>
              <a:ea typeface="VAG Rounded Next"/>
              <a:cs typeface="VAG Rounded Next"/>
              <a:sym typeface="VAG Rounded Next"/>
            </a:endParaRPr>
          </a:p>
          <a:p>
            <a:pPr marL="544498" lvl="1" indent="-272249" algn="l">
              <a:lnSpc>
                <a:spcPts val="3530"/>
              </a:lnSpc>
              <a:buFont typeface="Arial"/>
              <a:buChar char="•"/>
            </a:pPr>
            <a:r>
              <a:rPr lang="en-US" sz="2521">
                <a:solidFill>
                  <a:srgbClr val="000000"/>
                </a:solidFill>
                <a:latin typeface="VAG Rounded Next"/>
                <a:ea typeface="VAG Rounded Next"/>
                <a:cs typeface="VAG Rounded Next"/>
                <a:sym typeface="VAG Rounded Next"/>
              </a:rPr>
              <a:t>Mental health support in schools</a:t>
            </a:r>
          </a:p>
          <a:p>
            <a:pPr algn="l">
              <a:lnSpc>
                <a:spcPts val="3530"/>
              </a:lnSpc>
            </a:pPr>
            <a:endParaRPr lang="en-US" sz="2521">
              <a:solidFill>
                <a:srgbClr val="000000"/>
              </a:solidFill>
              <a:latin typeface="VAG Rounded Next"/>
              <a:ea typeface="VAG Rounded Next"/>
              <a:cs typeface="VAG Rounded Next"/>
              <a:sym typeface="VAG Rounded Next"/>
            </a:endParaRPr>
          </a:p>
          <a:p>
            <a:pPr marL="544498" lvl="1" indent="-272249" algn="l">
              <a:lnSpc>
                <a:spcPts val="3530"/>
              </a:lnSpc>
              <a:buFont typeface="Arial"/>
              <a:buChar char="•"/>
            </a:pPr>
            <a:r>
              <a:rPr lang="en-US" sz="2521">
                <a:solidFill>
                  <a:srgbClr val="000000"/>
                </a:solidFill>
                <a:latin typeface="VAG Rounded Next"/>
                <a:ea typeface="VAG Rounded Next"/>
                <a:cs typeface="VAG Rounded Next"/>
                <a:sym typeface="VAG Rounded Next"/>
              </a:rPr>
              <a:t>Rules on the sale and use of vapes</a:t>
            </a:r>
          </a:p>
          <a:p>
            <a:pPr algn="l">
              <a:lnSpc>
                <a:spcPts val="3530"/>
              </a:lnSpc>
            </a:pPr>
            <a:endParaRPr lang="en-US" sz="2521">
              <a:solidFill>
                <a:srgbClr val="000000"/>
              </a:solidFill>
              <a:latin typeface="VAG Rounded Next"/>
              <a:ea typeface="VAG Rounded Next"/>
              <a:cs typeface="VAG Rounded Next"/>
              <a:sym typeface="VAG Rounded Next"/>
            </a:endParaRPr>
          </a:p>
          <a:p>
            <a:pPr marL="544498" lvl="1" indent="-272249" algn="l">
              <a:lnSpc>
                <a:spcPts val="3530"/>
              </a:lnSpc>
              <a:buFont typeface="Arial"/>
              <a:buChar char="•"/>
            </a:pPr>
            <a:r>
              <a:rPr lang="en-US" sz="2521">
                <a:solidFill>
                  <a:srgbClr val="000000"/>
                </a:solidFill>
                <a:latin typeface="VAG Rounded Next"/>
                <a:ea typeface="VAG Rounded Next"/>
                <a:cs typeface="VAG Rounded Next"/>
                <a:sym typeface="VAG Rounded Next"/>
              </a:rPr>
              <a:t>How junk food is displayed in shops</a:t>
            </a:r>
          </a:p>
          <a:p>
            <a:pPr algn="l">
              <a:lnSpc>
                <a:spcPts val="3530"/>
              </a:lnSpc>
            </a:pPr>
            <a:endParaRPr lang="en-US" sz="2521">
              <a:solidFill>
                <a:srgbClr val="000000"/>
              </a:solidFill>
              <a:latin typeface="VAG Rounded Next"/>
              <a:ea typeface="VAG Rounded Next"/>
              <a:cs typeface="VAG Rounded Next"/>
              <a:sym typeface="VAG Rounded Next"/>
            </a:endParaRPr>
          </a:p>
        </p:txBody>
      </p:sp>
      <p:sp>
        <p:nvSpPr>
          <p:cNvPr id="5" name="Freeform 5"/>
          <p:cNvSpPr/>
          <p:nvPr/>
        </p:nvSpPr>
        <p:spPr>
          <a:xfrm>
            <a:off x="10775123" y="249985"/>
            <a:ext cx="1010995" cy="1159785"/>
          </a:xfrm>
          <a:custGeom>
            <a:avLst/>
            <a:gdLst/>
            <a:ahLst/>
            <a:cxnLst/>
            <a:rect l="l" t="t" r="r" b="b"/>
            <a:pathLst>
              <a:path w="1516492" h="1739678">
                <a:moveTo>
                  <a:pt x="0" y="0"/>
                </a:moveTo>
                <a:lnTo>
                  <a:pt x="1516492" y="0"/>
                </a:lnTo>
                <a:lnTo>
                  <a:pt x="1516492" y="1739678"/>
                </a:lnTo>
                <a:lnTo>
                  <a:pt x="0" y="1739678"/>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347284" y="252547"/>
            <a:ext cx="7625397" cy="8690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48"/>
              </a:lnSpc>
            </a:pPr>
            <a:r>
              <a:rPr lang="en-US" sz="2535" b="1">
                <a:solidFill>
                  <a:srgbClr val="000000"/>
                </a:solidFill>
                <a:latin typeface="VAG Rounded Next Bold"/>
                <a:ea typeface="VAG Rounded Next Bold"/>
                <a:cs typeface="VAG Rounded Next Bold"/>
                <a:sym typeface="VAG Rounded Next Bold"/>
              </a:rPr>
              <a:t>Politicians in the Senedd can make decisions affecting</a:t>
            </a:r>
          </a:p>
          <a:p>
            <a:pPr algn="l">
              <a:lnSpc>
                <a:spcPts val="3548"/>
              </a:lnSpc>
            </a:pPr>
            <a:r>
              <a:rPr lang="en-US" sz="2535" b="1">
                <a:solidFill>
                  <a:srgbClr val="000000"/>
                </a:solidFill>
                <a:latin typeface="VAG Rounded Next Bold"/>
                <a:ea typeface="VAG Rounded Next Bold"/>
                <a:cs typeface="VAG Rounded Next Bold"/>
                <a:sym typeface="VAG Rounded Next Bold"/>
              </a:rPr>
              <a:t>lots of different issues linked to your rights, like:</a:t>
            </a:r>
          </a:p>
        </p:txBody>
      </p:sp>
    </p:spTree>
    <p:extLst>
      <p:ext uri="{BB962C8B-B14F-4D97-AF65-F5344CB8AC3E}">
        <p14:creationId xmlns:p14="http://schemas.microsoft.com/office/powerpoint/2010/main" val="34783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928118" y="1612224"/>
            <a:ext cx="3658075" cy="4646022"/>
          </a:xfrm>
          <a:custGeom>
            <a:avLst/>
            <a:gdLst/>
            <a:ahLst/>
            <a:cxnLst/>
            <a:rect l="l" t="t" r="r" b="b"/>
            <a:pathLst>
              <a:path w="5487112" h="6969033">
                <a:moveTo>
                  <a:pt x="0" y="0"/>
                </a:moveTo>
                <a:lnTo>
                  <a:pt x="5487112" y="0"/>
                </a:lnTo>
                <a:lnTo>
                  <a:pt x="5487112" y="6969033"/>
                </a:lnTo>
                <a:lnTo>
                  <a:pt x="0" y="6969033"/>
                </a:lnTo>
                <a:lnTo>
                  <a:pt x="0" y="0"/>
                </a:lnTo>
                <a:close/>
              </a:path>
            </a:pathLst>
          </a:custGeom>
          <a:blipFill>
            <a:blip r:embed="rId3"/>
            <a:stretch>
              <a:fillRect/>
            </a:stretch>
          </a:blipFill>
          <a:ln w="28575" cap="sq">
            <a:solidFill>
              <a:srgbClr val="4B4C4C"/>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6096000" y="2434094"/>
            <a:ext cx="4988656" cy="29514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04552" lvl="1" indent="-302276" algn="l">
              <a:lnSpc>
                <a:spcPts val="3920"/>
              </a:lnSpc>
              <a:buFont typeface="Arial"/>
              <a:buChar char="•"/>
            </a:pPr>
            <a:r>
              <a:rPr lang="en-US" sz="2800">
                <a:solidFill>
                  <a:srgbClr val="000000"/>
                </a:solidFill>
                <a:latin typeface="VAG Rounded Next"/>
                <a:ea typeface="VAG Rounded Next"/>
                <a:cs typeface="VAG Rounded Next"/>
                <a:sym typeface="VAG Rounded Next"/>
              </a:rPr>
              <a:t>Financial help for families to buy school uniform and other things young people need for school</a:t>
            </a:r>
          </a:p>
          <a:p>
            <a:pPr algn="l">
              <a:lnSpc>
                <a:spcPts val="3920"/>
              </a:lnSpc>
            </a:pPr>
            <a:endParaRPr lang="en-US" sz="2800">
              <a:solidFill>
                <a:srgbClr val="000000"/>
              </a:solidFill>
              <a:latin typeface="VAG Rounded Next"/>
              <a:ea typeface="VAG Rounded Next"/>
              <a:cs typeface="VAG Rounded Next"/>
              <a:sym typeface="VAG Rounded Next"/>
            </a:endParaRPr>
          </a:p>
          <a:p>
            <a:pPr marL="604552" lvl="1" indent="-302276" algn="l">
              <a:lnSpc>
                <a:spcPts val="3920"/>
              </a:lnSpc>
              <a:spcBef>
                <a:spcPct val="0"/>
              </a:spcBef>
              <a:buFont typeface="Arial"/>
              <a:buChar char="•"/>
            </a:pPr>
            <a:r>
              <a:rPr lang="en-US" sz="2800" u="none" strike="noStrike">
                <a:solidFill>
                  <a:srgbClr val="000000"/>
                </a:solidFill>
                <a:latin typeface="VAG Rounded Next"/>
                <a:ea typeface="VAG Rounded Next"/>
                <a:cs typeface="VAG Rounded Next"/>
                <a:sym typeface="VAG Rounded Next"/>
              </a:rPr>
              <a:t>Free School Meals </a:t>
            </a:r>
          </a:p>
        </p:txBody>
      </p:sp>
      <p:sp>
        <p:nvSpPr>
          <p:cNvPr id="5" name="Freeform 5"/>
          <p:cNvSpPr/>
          <p:nvPr/>
        </p:nvSpPr>
        <p:spPr>
          <a:xfrm>
            <a:off x="10598643" y="249985"/>
            <a:ext cx="1187475" cy="1362239"/>
          </a:xfrm>
          <a:custGeom>
            <a:avLst/>
            <a:gdLst/>
            <a:ahLst/>
            <a:cxnLst/>
            <a:rect l="l" t="t" r="r" b="b"/>
            <a:pathLst>
              <a:path w="1781212" h="2043358">
                <a:moveTo>
                  <a:pt x="0" y="0"/>
                </a:moveTo>
                <a:lnTo>
                  <a:pt x="1781212" y="0"/>
                </a:lnTo>
                <a:lnTo>
                  <a:pt x="1781212" y="2043358"/>
                </a:lnTo>
                <a:lnTo>
                  <a:pt x="0" y="2043358"/>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347284" y="252547"/>
            <a:ext cx="7625397" cy="8690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48"/>
              </a:lnSpc>
            </a:pPr>
            <a:r>
              <a:rPr lang="en-US" sz="2535" b="1">
                <a:solidFill>
                  <a:srgbClr val="000000"/>
                </a:solidFill>
                <a:latin typeface="VAG Rounded Next Bold"/>
                <a:ea typeface="VAG Rounded Next Bold"/>
                <a:cs typeface="VAG Rounded Next Bold"/>
                <a:sym typeface="VAG Rounded Next Bold"/>
              </a:rPr>
              <a:t>Politicians in the Senedd can make decisions affecting</a:t>
            </a:r>
          </a:p>
          <a:p>
            <a:pPr algn="l">
              <a:lnSpc>
                <a:spcPts val="3548"/>
              </a:lnSpc>
            </a:pPr>
            <a:r>
              <a:rPr lang="en-US" sz="2535" b="1">
                <a:solidFill>
                  <a:srgbClr val="000000"/>
                </a:solidFill>
                <a:latin typeface="VAG Rounded Next Bold"/>
                <a:ea typeface="VAG Rounded Next Bold"/>
                <a:cs typeface="VAG Rounded Next Bold"/>
                <a:sym typeface="VAG Rounded Next Bold"/>
              </a:rPr>
              <a:t>lots of different issues linked to your rights, like:</a:t>
            </a:r>
          </a:p>
        </p:txBody>
      </p:sp>
    </p:spTree>
    <p:extLst>
      <p:ext uri="{BB962C8B-B14F-4D97-AF65-F5344CB8AC3E}">
        <p14:creationId xmlns:p14="http://schemas.microsoft.com/office/powerpoint/2010/main" val="103778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827851" y="1488126"/>
            <a:ext cx="3517829" cy="4563341"/>
          </a:xfrm>
          <a:custGeom>
            <a:avLst/>
            <a:gdLst/>
            <a:ahLst/>
            <a:cxnLst/>
            <a:rect l="l" t="t" r="r" b="b"/>
            <a:pathLst>
              <a:path w="5276744" h="6845012">
                <a:moveTo>
                  <a:pt x="0" y="0"/>
                </a:moveTo>
                <a:lnTo>
                  <a:pt x="5276743" y="0"/>
                </a:lnTo>
                <a:lnTo>
                  <a:pt x="5276743" y="6845012"/>
                </a:lnTo>
                <a:lnTo>
                  <a:pt x="0" y="6845012"/>
                </a:lnTo>
                <a:lnTo>
                  <a:pt x="0" y="0"/>
                </a:lnTo>
                <a:close/>
              </a:path>
            </a:pathLst>
          </a:custGeom>
          <a:blipFill>
            <a:blip r:embed="rId3"/>
            <a:stretch>
              <a:fillRect l="-49543" t="-2182" r="-46733" b="-20187"/>
            </a:stretch>
          </a:blipFill>
          <a:ln w="28575" cap="sq">
            <a:solidFill>
              <a:srgbClr val="4B4C4C"/>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6096001" y="2534380"/>
            <a:ext cx="5015479" cy="19608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04552" lvl="1" indent="-302276" algn="l">
              <a:lnSpc>
                <a:spcPts val="3920"/>
              </a:lnSpc>
              <a:spcBef>
                <a:spcPct val="0"/>
              </a:spcBef>
              <a:buFont typeface="Arial"/>
              <a:buChar char="•"/>
            </a:pPr>
            <a:r>
              <a:rPr lang="en-US" sz="2800">
                <a:solidFill>
                  <a:srgbClr val="000000"/>
                </a:solidFill>
                <a:latin typeface="VAG Rounded Next"/>
                <a:ea typeface="VAG Rounded Next"/>
                <a:cs typeface="VAG Rounded Next"/>
                <a:sym typeface="VAG Rounded Next"/>
              </a:rPr>
              <a:t>What you learn in school</a:t>
            </a:r>
          </a:p>
          <a:p>
            <a:pPr algn="l">
              <a:lnSpc>
                <a:spcPts val="3920"/>
              </a:lnSpc>
              <a:spcBef>
                <a:spcPct val="0"/>
              </a:spcBef>
            </a:pPr>
            <a:endParaRPr lang="en-US" sz="2800">
              <a:solidFill>
                <a:srgbClr val="000000"/>
              </a:solidFill>
              <a:latin typeface="VAG Rounded Next"/>
              <a:ea typeface="VAG Rounded Next"/>
              <a:cs typeface="VAG Rounded Next"/>
              <a:sym typeface="VAG Rounded Next"/>
            </a:endParaRPr>
          </a:p>
          <a:p>
            <a:pPr marL="604552" lvl="1" indent="-302276" algn="l">
              <a:lnSpc>
                <a:spcPts val="3920"/>
              </a:lnSpc>
              <a:spcBef>
                <a:spcPct val="0"/>
              </a:spcBef>
              <a:buFont typeface="Arial"/>
              <a:buChar char="•"/>
            </a:pPr>
            <a:r>
              <a:rPr lang="en-US" sz="2800" u="none" strike="noStrike">
                <a:solidFill>
                  <a:srgbClr val="000000"/>
                </a:solidFill>
                <a:latin typeface="VAG Rounded Next"/>
                <a:ea typeface="VAG Rounded Next"/>
                <a:cs typeface="VAG Rounded Next"/>
                <a:sym typeface="VAG Rounded Next"/>
              </a:rPr>
              <a:t>How much money schools have for different things</a:t>
            </a:r>
          </a:p>
        </p:txBody>
      </p:sp>
      <p:sp>
        <p:nvSpPr>
          <p:cNvPr id="5" name="Freeform 5"/>
          <p:cNvSpPr/>
          <p:nvPr/>
        </p:nvSpPr>
        <p:spPr>
          <a:xfrm>
            <a:off x="10436841" y="249985"/>
            <a:ext cx="1349277" cy="1547854"/>
          </a:xfrm>
          <a:custGeom>
            <a:avLst/>
            <a:gdLst/>
            <a:ahLst/>
            <a:cxnLst/>
            <a:rect l="l" t="t" r="r" b="b"/>
            <a:pathLst>
              <a:path w="2023916" h="2321781">
                <a:moveTo>
                  <a:pt x="0" y="0"/>
                </a:moveTo>
                <a:lnTo>
                  <a:pt x="2023916" y="0"/>
                </a:lnTo>
                <a:lnTo>
                  <a:pt x="2023916" y="2321781"/>
                </a:lnTo>
                <a:lnTo>
                  <a:pt x="0" y="2321781"/>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347284" y="252547"/>
            <a:ext cx="7625397" cy="8690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48"/>
              </a:lnSpc>
            </a:pPr>
            <a:r>
              <a:rPr lang="en-US" sz="2535" b="1">
                <a:solidFill>
                  <a:srgbClr val="000000"/>
                </a:solidFill>
                <a:latin typeface="VAG Rounded Next Bold"/>
                <a:ea typeface="VAG Rounded Next Bold"/>
                <a:cs typeface="VAG Rounded Next Bold"/>
                <a:sym typeface="VAG Rounded Next Bold"/>
              </a:rPr>
              <a:t>Politicians in the Senedd can make decisions affecting</a:t>
            </a:r>
          </a:p>
          <a:p>
            <a:pPr algn="l">
              <a:lnSpc>
                <a:spcPts val="3548"/>
              </a:lnSpc>
            </a:pPr>
            <a:r>
              <a:rPr lang="en-US" sz="2535" b="1">
                <a:solidFill>
                  <a:srgbClr val="000000"/>
                </a:solidFill>
                <a:latin typeface="VAG Rounded Next Bold"/>
                <a:ea typeface="VAG Rounded Next Bold"/>
                <a:cs typeface="VAG Rounded Next Bold"/>
                <a:sym typeface="VAG Rounded Next Bold"/>
              </a:rPr>
              <a:t>lots of different issues linked to your rights, like:</a:t>
            </a:r>
          </a:p>
        </p:txBody>
      </p:sp>
    </p:spTree>
    <p:extLst>
      <p:ext uri="{BB962C8B-B14F-4D97-AF65-F5344CB8AC3E}">
        <p14:creationId xmlns:p14="http://schemas.microsoft.com/office/powerpoint/2010/main" val="99615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706370" y="1519104"/>
            <a:ext cx="3814113" cy="4804689"/>
          </a:xfrm>
          <a:custGeom>
            <a:avLst/>
            <a:gdLst/>
            <a:ahLst/>
            <a:cxnLst/>
            <a:rect l="l" t="t" r="r" b="b"/>
            <a:pathLst>
              <a:path w="5721170" h="7207033">
                <a:moveTo>
                  <a:pt x="0" y="0"/>
                </a:moveTo>
                <a:lnTo>
                  <a:pt x="5721170" y="0"/>
                </a:lnTo>
                <a:lnTo>
                  <a:pt x="5721170" y="7207033"/>
                </a:lnTo>
                <a:lnTo>
                  <a:pt x="0" y="7207033"/>
                </a:lnTo>
                <a:lnTo>
                  <a:pt x="0" y="0"/>
                </a:lnTo>
                <a:close/>
              </a:path>
            </a:pathLst>
          </a:custGeom>
          <a:blipFill>
            <a:blip r:embed="rId3"/>
            <a:stretch>
              <a:fillRect l="-47779" t="-2788" r="-47076" b="-22311"/>
            </a:stretch>
          </a:blipFill>
          <a:ln w="28575" cap="sq">
            <a:solidFill>
              <a:srgbClr val="4B4C4C"/>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347284" y="252547"/>
            <a:ext cx="7625397" cy="8690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48"/>
              </a:lnSpc>
            </a:pPr>
            <a:r>
              <a:rPr lang="en-US" sz="2535" b="1">
                <a:solidFill>
                  <a:srgbClr val="000000"/>
                </a:solidFill>
                <a:latin typeface="VAG Rounded Next Bold"/>
                <a:ea typeface="VAG Rounded Next Bold"/>
                <a:cs typeface="VAG Rounded Next Bold"/>
                <a:sym typeface="VAG Rounded Next Bold"/>
              </a:rPr>
              <a:t>Politicians in the Senedd can make decisions affecting</a:t>
            </a:r>
          </a:p>
          <a:p>
            <a:pPr algn="l">
              <a:lnSpc>
                <a:spcPts val="3548"/>
              </a:lnSpc>
            </a:pPr>
            <a:r>
              <a:rPr lang="en-US" sz="2535" b="1">
                <a:solidFill>
                  <a:srgbClr val="000000"/>
                </a:solidFill>
                <a:latin typeface="VAG Rounded Next Bold"/>
                <a:ea typeface="VAG Rounded Next Bold"/>
                <a:cs typeface="VAG Rounded Next Bold"/>
                <a:sym typeface="VAG Rounded Next Bold"/>
              </a:rPr>
              <a:t>lots of different issues linked to your rights, like:</a:t>
            </a:r>
          </a:p>
        </p:txBody>
      </p:sp>
      <p:sp>
        <p:nvSpPr>
          <p:cNvPr id="5" name="TextBox 5"/>
          <p:cNvSpPr txBox="1"/>
          <p:nvPr/>
        </p:nvSpPr>
        <p:spPr>
          <a:xfrm>
            <a:off x="6429524" y="2482433"/>
            <a:ext cx="4207425" cy="22719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460"/>
              </a:lnSpc>
            </a:pPr>
            <a:r>
              <a:rPr lang="en-US" sz="3185">
                <a:solidFill>
                  <a:srgbClr val="000000"/>
                </a:solidFill>
                <a:latin typeface="VAG Rounded Next"/>
                <a:ea typeface="VAG Rounded Next"/>
                <a:cs typeface="VAG Rounded Next"/>
                <a:sym typeface="VAG Rounded Next"/>
              </a:rPr>
              <a:t>How easy it is for people to learn Welsh, and to speak Welsh in their communities</a:t>
            </a:r>
          </a:p>
        </p:txBody>
      </p:sp>
      <p:sp>
        <p:nvSpPr>
          <p:cNvPr id="6" name="Freeform 6"/>
          <p:cNvSpPr/>
          <p:nvPr/>
        </p:nvSpPr>
        <p:spPr>
          <a:xfrm>
            <a:off x="10636950" y="249985"/>
            <a:ext cx="1149169" cy="1318295"/>
          </a:xfrm>
          <a:custGeom>
            <a:avLst/>
            <a:gdLst/>
            <a:ahLst/>
            <a:cxnLst/>
            <a:rect l="l" t="t" r="r" b="b"/>
            <a:pathLst>
              <a:path w="1723753" h="1977442">
                <a:moveTo>
                  <a:pt x="0" y="0"/>
                </a:moveTo>
                <a:lnTo>
                  <a:pt x="1723753" y="0"/>
                </a:lnTo>
                <a:lnTo>
                  <a:pt x="1723753" y="1977442"/>
                </a:lnTo>
                <a:lnTo>
                  <a:pt x="0" y="1977442"/>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3970253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TextBox 3"/>
          <p:cNvSpPr txBox="1"/>
          <p:nvPr/>
        </p:nvSpPr>
        <p:spPr>
          <a:xfrm>
            <a:off x="6384767" y="2489563"/>
            <a:ext cx="4641543" cy="18469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20"/>
              </a:lnSpc>
            </a:pPr>
            <a:r>
              <a:rPr lang="en-US" sz="3514">
                <a:solidFill>
                  <a:srgbClr val="000000"/>
                </a:solidFill>
                <a:latin typeface="VAG Rounded Next"/>
                <a:ea typeface="VAG Rounded Next"/>
                <a:cs typeface="VAG Rounded Next"/>
                <a:sym typeface="VAG Rounded Next"/>
              </a:rPr>
              <a:t>Youth clubs, activities for young people, and spaces to relax and play</a:t>
            </a:r>
          </a:p>
        </p:txBody>
      </p:sp>
      <p:sp>
        <p:nvSpPr>
          <p:cNvPr id="4" name="Freeform 4"/>
          <p:cNvSpPr/>
          <p:nvPr/>
        </p:nvSpPr>
        <p:spPr>
          <a:xfrm>
            <a:off x="10636950" y="249985"/>
            <a:ext cx="1149169" cy="1318295"/>
          </a:xfrm>
          <a:custGeom>
            <a:avLst/>
            <a:gdLst/>
            <a:ahLst/>
            <a:cxnLst/>
            <a:rect l="l" t="t" r="r" b="b"/>
            <a:pathLst>
              <a:path w="1723753" h="1977442">
                <a:moveTo>
                  <a:pt x="0" y="0"/>
                </a:moveTo>
                <a:lnTo>
                  <a:pt x="1723753" y="0"/>
                </a:lnTo>
                <a:lnTo>
                  <a:pt x="1723753" y="1977442"/>
                </a:lnTo>
                <a:lnTo>
                  <a:pt x="0" y="1977442"/>
                </a:lnTo>
                <a:lnTo>
                  <a:pt x="0" y="0"/>
                </a:lnTo>
                <a:close/>
              </a:path>
            </a:pathLst>
          </a:custGeom>
          <a:blipFill>
            <a:blip r:embed="rId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1741305" y="1393555"/>
            <a:ext cx="3849587" cy="5036691"/>
          </a:xfrm>
          <a:custGeom>
            <a:avLst/>
            <a:gdLst/>
            <a:ahLst/>
            <a:cxnLst/>
            <a:rect l="l" t="t" r="r" b="b"/>
            <a:pathLst>
              <a:path w="5774380" h="7555036">
                <a:moveTo>
                  <a:pt x="0" y="0"/>
                </a:moveTo>
                <a:lnTo>
                  <a:pt x="5774380" y="0"/>
                </a:lnTo>
                <a:lnTo>
                  <a:pt x="5774380" y="7555037"/>
                </a:lnTo>
                <a:lnTo>
                  <a:pt x="0" y="7555037"/>
                </a:lnTo>
                <a:lnTo>
                  <a:pt x="0" y="0"/>
                </a:lnTo>
                <a:close/>
              </a:path>
            </a:pathLst>
          </a:custGeom>
          <a:blipFill>
            <a:blip r:embed="rId4"/>
            <a:stretch>
              <a:fillRect l="-49526" t="-2194" r="-49526" b="-20846"/>
            </a:stretch>
          </a:blipFill>
          <a:ln w="38100" cap="sq">
            <a:solidFill>
              <a:srgbClr val="33365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347284" y="252547"/>
            <a:ext cx="7625397" cy="8690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48"/>
              </a:lnSpc>
            </a:pPr>
            <a:r>
              <a:rPr lang="en-US" sz="2535" b="1">
                <a:solidFill>
                  <a:srgbClr val="000000"/>
                </a:solidFill>
                <a:latin typeface="VAG Rounded Next Bold"/>
                <a:ea typeface="VAG Rounded Next Bold"/>
                <a:cs typeface="VAG Rounded Next Bold"/>
                <a:sym typeface="VAG Rounded Next Bold"/>
              </a:rPr>
              <a:t>Politicians in the Senedd can make decisions affecting</a:t>
            </a:r>
          </a:p>
          <a:p>
            <a:pPr algn="l">
              <a:lnSpc>
                <a:spcPts val="3548"/>
              </a:lnSpc>
            </a:pPr>
            <a:r>
              <a:rPr lang="en-US" sz="2535" b="1">
                <a:solidFill>
                  <a:srgbClr val="000000"/>
                </a:solidFill>
                <a:latin typeface="VAG Rounded Next Bold"/>
                <a:ea typeface="VAG Rounded Next Bold"/>
                <a:cs typeface="VAG Rounded Next Bold"/>
                <a:sym typeface="VAG Rounded Next Bold"/>
              </a:rPr>
              <a:t>lots of different issues linked to your rights, like:</a:t>
            </a:r>
          </a:p>
        </p:txBody>
      </p:sp>
    </p:spTree>
    <p:extLst>
      <p:ext uri="{BB962C8B-B14F-4D97-AF65-F5344CB8AC3E}">
        <p14:creationId xmlns:p14="http://schemas.microsoft.com/office/powerpoint/2010/main" val="2627991174"/>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9E2F3B-63D7-41DD-B374-1967BFCB2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3.xml><?xml version="1.0" encoding="utf-8"?>
<ds:datastoreItem xmlns:ds="http://schemas.openxmlformats.org/officeDocument/2006/customXml" ds:itemID="{B49913AA-6154-415A-B91F-3C879A79ED9D}">
  <ds:schemaRefs>
    <ds:schemaRef ds:uri="fc39eb25-3250-4c66-9fa1-7554f5d86945"/>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8e9a2c76-77bf-443e-b601-56a0286b3d6b"/>
    <ds:schemaRef ds:uri="http://schemas.microsoft.com/office/infopath/2007/PartnerControls"/>
    <ds:schemaRef ds:uri="http://schemas.openxmlformats.org/package/2006/metadata/core-properties"/>
    <ds:schemaRef ds:uri="http://purl.org/dc/dcmitype/"/>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otalTime>8216</TotalTime>
  <Words>667</Words>
  <Application>Microsoft Office PowerPoint</Application>
  <PresentationFormat>Widescreen</PresentationFormat>
  <Paragraphs>95</Paragraphs>
  <Slides>13</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vt:i4>
      </vt:variant>
    </vt:vector>
  </HeadingPairs>
  <TitlesOfParts>
    <vt:vector size="28" baseType="lpstr">
      <vt:lpstr>Montserrat ExtraBold</vt:lpstr>
      <vt:lpstr>VAG Rounded Next</vt:lpstr>
      <vt:lpstr>Arial</vt:lpstr>
      <vt:lpstr>Wingdings</vt:lpstr>
      <vt:lpstr>Montserrat</vt:lpstr>
      <vt:lpstr>Calibri,Sans-Serif</vt:lpstr>
      <vt:lpstr>Montserrat Black</vt:lpstr>
      <vt:lpstr>Montserrat Light</vt:lpstr>
      <vt:lpstr>Calibri</vt:lpstr>
      <vt:lpstr>Montserrat Alternates</vt:lpstr>
      <vt:lpstr>VAG Rounded Next Bold</vt:lpstr>
      <vt:lpstr>Montserrat Alternates Light</vt:lpstr>
      <vt:lpstr>Office Theme</vt:lpstr>
      <vt:lpstr>Slice-pumpkin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Dechamps Evans, Sion (Staff Comisiwn y Senedd - Senedd Commission Staff)</cp:lastModifiedBy>
  <cp:revision>427</cp:revision>
  <dcterms:created xsi:type="dcterms:W3CDTF">2021-02-10T12:48:52Z</dcterms:created>
  <dcterms:modified xsi:type="dcterms:W3CDTF">2025-10-07T08:22:26Z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Financial_x0020_year">
    <vt:lpwstr/>
  </property>
  <property fmtid="{D5CDD505-2E9C-101B-9397-08002B2CF9AE}" pid="4" name="Countries">
    <vt:lpwstr>6;#UK wide|6834a7d2-fb91-47b3-99a3-3181df52306f</vt:lpwstr>
  </property>
  <property fmtid="{D5CDD505-2E9C-101B-9397-08002B2CF9AE}" pid="5" name="Board Paper Subject">
    <vt:lpwstr/>
  </property>
  <property fmtid="{D5CDD505-2E9C-101B-9397-08002B2CF9AE}" pid="6" name="MediaServiceImageTags">
    <vt:lpwstr/>
  </property>
  <property fmtid="{D5CDD505-2E9C-101B-9397-08002B2CF9AE}" pid="7" name="Board_x0020_Paper_x0020_Subject">
    <vt:lpwstr/>
  </property>
  <property fmtid="{D5CDD505-2E9C-101B-9397-08002B2CF9AE}" pid="8" name="Financial year">
    <vt:lpwstr/>
  </property>
  <property fmtid="{D5CDD505-2E9C-101B-9397-08002B2CF9AE}" pid="9" name="f9169cbde8cd43d083a6796edf077c19">
    <vt:lpwstr/>
  </property>
  <property fmtid="{D5CDD505-2E9C-101B-9397-08002B2CF9AE}" pid="10" name="Calendar_x0020_Year">
    <vt:lpwstr>5;#2020|c28d532a-8b9f-4fd1-84bc-f5832c3e2076</vt:lpwstr>
  </property>
  <property fmtid="{D5CDD505-2E9C-101B-9397-08002B2CF9AE}" pid="11" name="n0ecf30723e04ad4a18670a4e17a3129">
    <vt:lpwstr/>
  </property>
  <property fmtid="{D5CDD505-2E9C-101B-9397-08002B2CF9AE}" pid="12" name="Audience1">
    <vt:lpwstr>2;#All staff|1a1e0e6e-8d96-4235-ac5f-9f1dcc3600b0</vt:lpwstr>
  </property>
  <property fmtid="{D5CDD505-2E9C-101B-9397-08002B2CF9AE}" pid="13" name="Electoral_x0020_Event">
    <vt:lpwstr/>
  </property>
  <property fmtid="{D5CDD505-2E9C-101B-9397-08002B2CF9AE}" pid="14" name="ECSubject">
    <vt:lpwstr>12;#Learning|e6beb499-5ab0-4760-8695-75ca908008ae</vt:lpwstr>
  </property>
  <property fmtid="{D5CDD505-2E9C-101B-9397-08002B2CF9AE}" pid="15" name="GPMS marking">
    <vt:lpwstr>3;#Official|77462fb2-11a1-4cd5-8628-4e6081b9477e</vt:lpwstr>
  </property>
  <property fmtid="{D5CDD505-2E9C-101B-9397-08002B2CF9AE}" pid="16" name="Calendar Year">
    <vt:lpwstr>5;#2020|c28d532a-8b9f-4fd1-84bc-f5832c3e2076</vt:lpwstr>
  </property>
  <property fmtid="{D5CDD505-2E9C-101B-9397-08002B2CF9AE}" pid="17" name="Electoral Event">
    <vt:lpwstr/>
  </property>
  <property fmtid="{D5CDD505-2E9C-101B-9397-08002B2CF9AE}" pid="18" name="GPMS_x0020_marking">
    <vt:lpwstr>3;#Official|77462fb2-11a1-4cd5-8628-4e6081b9477e</vt:lpwstr>
  </property>
  <property fmtid="{D5CDD505-2E9C-101B-9397-08002B2CF9AE}" pid="19" name="_dlc_DocIdItemGuid">
    <vt:lpwstr>a7b49ca8-9bd6-43f8-89af-df443790571f</vt:lpwstr>
  </property>
</Properties>
</file>