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4131" r:id="rId5"/>
    <p:sldMasterId id="2147483660" r:id="rId6"/>
    <p:sldMasterId id="2147484001" r:id="rId7"/>
  </p:sldMasterIdLst>
  <p:notesMasterIdLst>
    <p:notesMasterId r:id="rId24"/>
  </p:notesMasterIdLst>
  <p:sldIdLst>
    <p:sldId id="1064" r:id="rId8"/>
    <p:sldId id="1066" r:id="rId9"/>
    <p:sldId id="397" r:id="rId10"/>
    <p:sldId id="396" r:id="rId11"/>
    <p:sldId id="1058" r:id="rId12"/>
    <p:sldId id="1060" r:id="rId13"/>
    <p:sldId id="1059" r:id="rId14"/>
    <p:sldId id="398" r:id="rId15"/>
    <p:sldId id="405" r:id="rId16"/>
    <p:sldId id="401" r:id="rId17"/>
    <p:sldId id="406" r:id="rId18"/>
    <p:sldId id="1057" r:id="rId19"/>
    <p:sldId id="1062" r:id="rId20"/>
    <p:sldId id="402" r:id="rId21"/>
    <p:sldId id="403" r:id="rId22"/>
    <p:sldId id="680" r:id="rId23"/>
  </p:sldIdLst>
  <p:sldSz cx="12192000" cy="6858000"/>
  <p:notesSz cx="6858000" cy="9144000"/>
  <p:embeddedFontLst>
    <p:embeddedFont>
      <p:font typeface="Montserrat" panose="00000500000000000000" pitchFamily="2" charset="0"/>
      <p:regular r:id="rId25"/>
      <p:bold r:id="rId26"/>
      <p:italic r:id="rId27"/>
      <p:boldItalic r:id="rId28"/>
    </p:embeddedFont>
    <p:embeddedFont>
      <p:font typeface="Montserrat Alternates Light" panose="020B0604020202020204" charset="0"/>
      <p:regular r:id="rId29"/>
      <p:italic r:id="rId30"/>
    </p:embeddedFont>
    <p:embeddedFont>
      <p:font typeface="Montserrat Black" panose="00000A00000000000000" pitchFamily="2" charset="0"/>
      <p:bold r:id="rId31"/>
      <p:boldItalic r:id="rId32"/>
    </p:embeddedFont>
    <p:embeddedFont>
      <p:font typeface="Montserrat ExtraBold" panose="00000900000000000000" pitchFamily="2" charset="0"/>
      <p:bold r:id="rId33"/>
      <p:italic r:id="rId34"/>
      <p:boldItalic r:id="rId35"/>
    </p:embeddedFont>
    <p:embeddedFont>
      <p:font typeface="Montserrat ExtraLight" panose="00000300000000000000" pitchFamily="2" charset="0"/>
      <p:regular r:id="rId36"/>
      <p:italic r:id="rId37"/>
    </p:embeddedFont>
    <p:embeddedFont>
      <p:font typeface="Montserrat Light" panose="00000400000000000000" pitchFamily="2"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599016-E291-16CD-F184-32B8BDFB7AD5}" name="Judy Edwards" initials="JE" userId="S::jedwards@electoralcommission.org.uk::97ec32ec-1920-4447-8ec7-1835dc49ef49" providerId="AD"/>
  <p188:author id="{B3551D1C-5C0A-8636-E6BC-80EBA758799B}" name="Flye, Alison (Staff Comisiwn y Senedd - Senedd Commission Staff)" initials="AF" userId="S::Alison.Flye@senedd.wales::f421d3cc-3db2-4b2d-8b73-e967236897ee" providerId="AD"/>
  <p188:author id="{3461DE20-968F-0E46-404F-940468F7CD7C}" name="Billie Dunne" initials="BD" userId="S::bdunne@electoralcommission.org.uk::3844182d-c2e7-419d-8d32-c40b23cdb852" providerId="AD"/>
  <p188:author id="{571BF721-483A-754D-F6A4-66EBC7169D96}" name="Helen Clark" initials="HC" userId="S::HClark@electoralcommission.org.uk::25982c10-e956-4431-8d3a-216a24c97af1" providerId="AD"/>
  <p188:author id="{1885B139-15BC-551F-4DAD-16280B3F586B}" name="Lauren Valentine" initials="LV" userId="S::lvalentine@electoralcommission.org.uk::beef5a57-e985-43f7-be51-e6e522a875b7" providerId="AD"/>
  <p188:author id="{6D13D0B8-FECF-8E51-FD93-752E9FFA8549}" name="Lauren Valentine" initials="LV" userId="S::LValentine@electoralcommission.org.uk::beef5a57-e985-43f7-be51-e6e522a875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0774"/>
    <a:srgbClr val="00E6BD"/>
    <a:srgbClr val="FFFFFF"/>
    <a:srgbClr val="00E7BD"/>
    <a:srgbClr val="FF8BFF"/>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4.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7.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3.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y Edwards" userId="S::jedwards@electoralcommission.org.uk::97ec32ec-1920-4447-8ec7-1835dc49ef49" providerId="AD" clId="Web-{23F9C616-A94E-4488-2C4D-7FB4613E95B5}"/>
    <pc:docChg chg="modSld">
      <pc:chgData name="Judy Edwards" userId="S::jedwards@electoralcommission.org.uk::97ec32ec-1920-4447-8ec7-1835dc49ef49" providerId="AD" clId="Web-{23F9C616-A94E-4488-2C4D-7FB4613E95B5}" dt="2025-09-24T16:34:03.944" v="7" actId="20577"/>
      <pc:docMkLst>
        <pc:docMk/>
      </pc:docMkLst>
      <pc:sldChg chg="modSp">
        <pc:chgData name="Judy Edwards" userId="S::jedwards@electoralcommission.org.uk::97ec32ec-1920-4447-8ec7-1835dc49ef49" providerId="AD" clId="Web-{23F9C616-A94E-4488-2C4D-7FB4613E95B5}" dt="2025-09-24T16:34:03.944" v="7" actId="20577"/>
        <pc:sldMkLst>
          <pc:docMk/>
          <pc:sldMk cId="4173430904" sldId="1066"/>
        </pc:sldMkLst>
        <pc:spChg chg="mod">
          <ac:chgData name="Judy Edwards" userId="S::jedwards@electoralcommission.org.uk::97ec32ec-1920-4447-8ec7-1835dc49ef49" providerId="AD" clId="Web-{23F9C616-A94E-4488-2C4D-7FB4613E95B5}" dt="2025-09-24T16:34:03.944" v="7" actId="20577"/>
          <ac:spMkLst>
            <pc:docMk/>
            <pc:sldMk cId="4173430904" sldId="1066"/>
            <ac:spMk id="5" creationId="{CBE49818-441F-BEBB-05AF-21A95D45CDC8}"/>
          </ac:spMkLst>
        </pc:spChg>
      </pc:sldChg>
    </pc:docChg>
  </pc:docChgLst>
  <pc:docChgLst>
    <pc:chgData name="Roberts, Bethan (Staff Comisiwn y Senedd - Senedd Commission Staff)" userId="S::bethan.roberts@senedd.cymru::401a4522-06d2-4aef-9a9b-02657d29a150" providerId="AD" clId="Web-{28C5FCAB-28C5-BBC5-3885-0B9E36FCB48F}"/>
    <pc:docChg chg="modSld">
      <pc:chgData name="Roberts, Bethan (Staff Comisiwn y Senedd - Senedd Commission Staff)" userId="S::bethan.roberts@senedd.cymru::401a4522-06d2-4aef-9a9b-02657d29a150" providerId="AD" clId="Web-{28C5FCAB-28C5-BBC5-3885-0B9E36FCB48F}" dt="2025-10-01T13:18:31.805" v="32" actId="20577"/>
      <pc:docMkLst>
        <pc:docMk/>
      </pc:docMkLst>
      <pc:sldChg chg="modSp">
        <pc:chgData name="Roberts, Bethan (Staff Comisiwn y Senedd - Senedd Commission Staff)" userId="S::bethan.roberts@senedd.cymru::401a4522-06d2-4aef-9a9b-02657d29a150" providerId="AD" clId="Web-{28C5FCAB-28C5-BBC5-3885-0B9E36FCB48F}" dt="2025-10-01T13:18:31.805" v="32" actId="20577"/>
        <pc:sldMkLst>
          <pc:docMk/>
          <pc:sldMk cId="317391209" sldId="1058"/>
        </pc:sldMkLst>
        <pc:spChg chg="mod">
          <ac:chgData name="Roberts, Bethan (Staff Comisiwn y Senedd - Senedd Commission Staff)" userId="S::bethan.roberts@senedd.cymru::401a4522-06d2-4aef-9a9b-02657d29a150" providerId="AD" clId="Web-{28C5FCAB-28C5-BBC5-3885-0B9E36FCB48F}" dt="2025-10-01T13:18:31.805" v="32" actId="20577"/>
          <ac:spMkLst>
            <pc:docMk/>
            <pc:sldMk cId="317391209" sldId="1058"/>
            <ac:spMk id="7" creationId="{9F06DFF4-0454-0799-F29A-8C2345A3EC02}"/>
          </ac:spMkLst>
        </pc:spChg>
      </pc:sldChg>
      <pc:sldChg chg="modSp">
        <pc:chgData name="Roberts, Bethan (Staff Comisiwn y Senedd - Senedd Commission Staff)" userId="S::bethan.roberts@senedd.cymru::401a4522-06d2-4aef-9a9b-02657d29a150" providerId="AD" clId="Web-{28C5FCAB-28C5-BBC5-3885-0B9E36FCB48F}" dt="2025-10-01T13:16:21.069" v="30" actId="20577"/>
        <pc:sldMkLst>
          <pc:docMk/>
          <pc:sldMk cId="2630009745" sldId="1060"/>
        </pc:sldMkLst>
        <pc:spChg chg="mod">
          <ac:chgData name="Roberts, Bethan (Staff Comisiwn y Senedd - Senedd Commission Staff)" userId="S::bethan.roberts@senedd.cymru::401a4522-06d2-4aef-9a9b-02657d29a150" providerId="AD" clId="Web-{28C5FCAB-28C5-BBC5-3885-0B9E36FCB48F}" dt="2025-10-01T13:15:43.099" v="11" actId="20577"/>
          <ac:spMkLst>
            <pc:docMk/>
            <pc:sldMk cId="2630009745" sldId="1060"/>
            <ac:spMk id="4" creationId="{54726A9A-7C55-C722-48B4-64E9FC9562EC}"/>
          </ac:spMkLst>
        </pc:spChg>
        <pc:spChg chg="mod">
          <ac:chgData name="Roberts, Bethan (Staff Comisiwn y Senedd - Senedd Commission Staff)" userId="S::bethan.roberts@senedd.cymru::401a4522-06d2-4aef-9a9b-02657d29a150" providerId="AD" clId="Web-{28C5FCAB-28C5-BBC5-3885-0B9E36FCB48F}" dt="2025-10-01T13:16:21.069" v="30" actId="20577"/>
          <ac:spMkLst>
            <pc:docMk/>
            <pc:sldMk cId="2630009745" sldId="1060"/>
            <ac:spMk id="5" creationId="{3AAADA75-F837-E2D7-3C6B-3737201EC777}"/>
          </ac:spMkLst>
        </pc:spChg>
        <pc:spChg chg="mod">
          <ac:chgData name="Roberts, Bethan (Staff Comisiwn y Senedd - Senedd Commission Staff)" userId="S::bethan.roberts@senedd.cymru::401a4522-06d2-4aef-9a9b-02657d29a150" providerId="AD" clId="Web-{28C5FCAB-28C5-BBC5-3885-0B9E36FCB48F}" dt="2025-10-01T13:16:11.303" v="25" actId="20577"/>
          <ac:spMkLst>
            <pc:docMk/>
            <pc:sldMk cId="2630009745" sldId="1060"/>
            <ac:spMk id="7" creationId="{D61D281F-1458-945E-5B6E-6D9E1A42A75D}"/>
          </ac:spMkLst>
        </pc:spChg>
      </pc:sldChg>
    </pc:docChg>
  </pc:docChgLst>
  <pc:docChgLst>
    <pc:chgData name="Judy Edwards" userId="S::jedwards@electoralcommission.org.uk::97ec32ec-1920-4447-8ec7-1835dc49ef49" providerId="AD" clId="Web-{E0CCE03F-096D-B6D9-4F6E-DC8A95B3C337}"/>
    <pc:docChg chg="addSld delSld modSld sldOrd">
      <pc:chgData name="Judy Edwards" userId="S::jedwards@electoralcommission.org.uk::97ec32ec-1920-4447-8ec7-1835dc49ef49" providerId="AD" clId="Web-{E0CCE03F-096D-B6D9-4F6E-DC8A95B3C337}" dt="2025-09-24T13:21:46.708" v="59"/>
      <pc:docMkLst>
        <pc:docMk/>
      </pc:docMkLst>
      <pc:sldChg chg="add ord modNotes">
        <pc:chgData name="Judy Edwards" userId="S::jedwards@electoralcommission.org.uk::97ec32ec-1920-4447-8ec7-1835dc49ef49" providerId="AD" clId="Web-{E0CCE03F-096D-B6D9-4F6E-DC8A95B3C337}" dt="2025-09-24T13:17:52.739" v="35"/>
        <pc:sldMkLst>
          <pc:docMk/>
          <pc:sldMk cId="732517537" sldId="1064"/>
        </pc:sldMkLst>
      </pc:sldChg>
      <pc:sldChg chg="modSp add modNotes">
        <pc:chgData name="Judy Edwards" userId="S::jedwards@electoralcommission.org.uk::97ec32ec-1920-4447-8ec7-1835dc49ef49" providerId="AD" clId="Web-{E0CCE03F-096D-B6D9-4F6E-DC8A95B3C337}" dt="2025-09-24T13:21:46.708" v="59"/>
        <pc:sldMkLst>
          <pc:docMk/>
          <pc:sldMk cId="4173430904" sldId="1066"/>
        </pc:sldMkLst>
        <pc:spChg chg="mod">
          <ac:chgData name="Judy Edwards" userId="S::jedwards@electoralcommission.org.uk::97ec32ec-1920-4447-8ec7-1835dc49ef49" providerId="AD" clId="Web-{E0CCE03F-096D-B6D9-4F6E-DC8A95B3C337}" dt="2025-09-24T13:19:34.381" v="43" actId="20577"/>
          <ac:spMkLst>
            <pc:docMk/>
            <pc:sldMk cId="4173430904" sldId="1066"/>
            <ac:spMk id="5" creationId="{CBE49818-441F-BEBB-05AF-21A95D45CDC8}"/>
          </ac:spMkLst>
        </pc:spChg>
      </pc:sldChg>
      <pc:sldMasterChg chg="addSldLayout">
        <pc:chgData name="Judy Edwards" userId="S::jedwards@electoralcommission.org.uk::97ec32ec-1920-4447-8ec7-1835dc49ef49" providerId="AD" clId="Web-{E0CCE03F-096D-B6D9-4F6E-DC8A95B3C337}" dt="2025-09-24T13:15:56.316" v="0"/>
        <pc:sldMasterMkLst>
          <pc:docMk/>
          <pc:sldMasterMk cId="1953722420" sldId="2147483660"/>
        </pc:sldMasterMkLst>
        <pc:sldLayoutChg chg="add">
          <pc:chgData name="Judy Edwards" userId="S::jedwards@electoralcommission.org.uk::97ec32ec-1920-4447-8ec7-1835dc49ef49" providerId="AD" clId="Web-{E0CCE03F-096D-B6D9-4F6E-DC8A95B3C337}" dt="2025-09-24T13:15:56.316" v="0"/>
          <pc:sldLayoutMkLst>
            <pc:docMk/>
            <pc:sldMasterMk cId="1953722420" sldId="2147483660"/>
            <pc:sldLayoutMk cId="2313634123" sldId="2147484130"/>
          </pc:sldLayoutMkLst>
        </pc:sldLayoutChg>
      </pc:sldMasterChg>
    </pc:docChg>
  </pc:docChgLst>
  <pc:docChgLst>
    <pc:chgData name="Flye, Alison (Staff Comisiwn y Senedd - Senedd Commission Staff)" userId="f421d3cc-3db2-4b2d-8b73-e967236897ee" providerId="ADAL" clId="{1AD4D80C-6C67-49AB-98A8-5FF5C312DEF5}"/>
    <pc:docChg chg="undo custSel modSld">
      <pc:chgData name="Flye, Alison (Staff Comisiwn y Senedd - Senedd Commission Staff)" userId="f421d3cc-3db2-4b2d-8b73-e967236897ee" providerId="ADAL" clId="{1AD4D80C-6C67-49AB-98A8-5FF5C312DEF5}" dt="2025-09-30T09:35:03.811" v="36" actId="20577"/>
      <pc:docMkLst>
        <pc:docMk/>
      </pc:docMkLst>
      <pc:sldChg chg="modSp mod">
        <pc:chgData name="Flye, Alison (Staff Comisiwn y Senedd - Senedd Commission Staff)" userId="f421d3cc-3db2-4b2d-8b73-e967236897ee" providerId="ADAL" clId="{1AD4D80C-6C67-49AB-98A8-5FF5C312DEF5}" dt="2025-09-30T09:35:03.811" v="36" actId="20577"/>
        <pc:sldMkLst>
          <pc:docMk/>
          <pc:sldMk cId="2011968056" sldId="405"/>
        </pc:sldMkLst>
        <pc:spChg chg="mod">
          <ac:chgData name="Flye, Alison (Staff Comisiwn y Senedd - Senedd Commission Staff)" userId="f421d3cc-3db2-4b2d-8b73-e967236897ee" providerId="ADAL" clId="{1AD4D80C-6C67-49AB-98A8-5FF5C312DEF5}" dt="2025-09-30T09:35:03.811" v="36" actId="20577"/>
          <ac:spMkLst>
            <pc:docMk/>
            <pc:sldMk cId="2011968056" sldId="405"/>
            <ac:spMk id="3" creationId="{908B65AD-A424-D59F-D90D-9CF60A5844E4}"/>
          </ac:spMkLst>
        </pc:spChg>
      </pc:sldChg>
      <pc:sldChg chg="modSp mod">
        <pc:chgData name="Flye, Alison (Staff Comisiwn y Senedd - Senedd Commission Staff)" userId="f421d3cc-3db2-4b2d-8b73-e967236897ee" providerId="ADAL" clId="{1AD4D80C-6C67-49AB-98A8-5FF5C312DEF5}" dt="2025-09-30T09:33:42.139" v="31" actId="20577"/>
        <pc:sldMkLst>
          <pc:docMk/>
          <pc:sldMk cId="2630009745" sldId="1060"/>
        </pc:sldMkLst>
        <pc:spChg chg="mod">
          <ac:chgData name="Flye, Alison (Staff Comisiwn y Senedd - Senedd Commission Staff)" userId="f421d3cc-3db2-4b2d-8b73-e967236897ee" providerId="ADAL" clId="{1AD4D80C-6C67-49AB-98A8-5FF5C312DEF5}" dt="2025-09-30T09:33:42.139" v="31" actId="20577"/>
          <ac:spMkLst>
            <pc:docMk/>
            <pc:sldMk cId="2630009745" sldId="1060"/>
            <ac:spMk id="4" creationId="{54726A9A-7C55-C722-48B4-64E9FC9562EC}"/>
          </ac:spMkLst>
        </pc:spChg>
        <pc:spChg chg="mod">
          <ac:chgData name="Flye, Alison (Staff Comisiwn y Senedd - Senedd Commission Staff)" userId="f421d3cc-3db2-4b2d-8b73-e967236897ee" providerId="ADAL" clId="{1AD4D80C-6C67-49AB-98A8-5FF5C312DEF5}" dt="2025-09-30T09:33:39.150" v="22" actId="20577"/>
          <ac:spMkLst>
            <pc:docMk/>
            <pc:sldMk cId="2630009745" sldId="1060"/>
            <ac:spMk id="7" creationId="{D61D281F-1458-945E-5B6E-6D9E1A42A75D}"/>
          </ac:spMkLst>
        </pc:spChg>
      </pc:sldChg>
      <pc:sldChg chg="modSp mod">
        <pc:chgData name="Flye, Alison (Staff Comisiwn y Senedd - Senedd Commission Staff)" userId="f421d3cc-3db2-4b2d-8b73-e967236897ee" providerId="ADAL" clId="{1AD4D80C-6C67-49AB-98A8-5FF5C312DEF5}" dt="2025-09-30T09:33:42.830" v="32" actId="20577"/>
        <pc:sldMkLst>
          <pc:docMk/>
          <pc:sldMk cId="4173430904" sldId="1066"/>
        </pc:sldMkLst>
        <pc:spChg chg="mod">
          <ac:chgData name="Flye, Alison (Staff Comisiwn y Senedd - Senedd Commission Staff)" userId="f421d3cc-3db2-4b2d-8b73-e967236897ee" providerId="ADAL" clId="{1AD4D80C-6C67-49AB-98A8-5FF5C312DEF5}" dt="2025-09-30T09:33:42.830" v="32" actId="20577"/>
          <ac:spMkLst>
            <pc:docMk/>
            <pc:sldMk cId="4173430904" sldId="1066"/>
            <ac:spMk id="5" creationId="{CBE49818-441F-BEBB-05AF-21A95D45CDC8}"/>
          </ac:spMkLst>
        </pc:spChg>
      </pc:sldChg>
    </pc:docChg>
  </pc:docChgLst>
  <pc:docChgLst>
    <pc:chgData name="Judy Edwards" userId="S::jedwards@electoralcommission.org.uk::97ec32ec-1920-4447-8ec7-1835dc49ef49" providerId="AD" clId="Web-{030D194A-7887-C671-087E-68628C82F30E}"/>
    <pc:docChg chg="addSld delSld addMainMaster">
      <pc:chgData name="Judy Edwards" userId="S::jedwards@electoralcommission.org.uk::97ec32ec-1920-4447-8ec7-1835dc49ef49" providerId="AD" clId="Web-{030D194A-7887-C671-087E-68628C82F30E}" dt="2025-09-24T14:01:02.314" v="5"/>
      <pc:docMkLst>
        <pc:docMk/>
      </pc:docMkLst>
      <pc:sldMasterChg chg="addSldLayout">
        <pc:chgData name="Judy Edwards" userId="S::jedwards@electoralcommission.org.uk::97ec32ec-1920-4447-8ec7-1835dc49ef49" providerId="AD" clId="Web-{030D194A-7887-C671-087E-68628C82F30E}" dt="2025-09-24T14:00:16.720" v="0"/>
        <pc:sldMasterMkLst>
          <pc:docMk/>
          <pc:sldMasterMk cId="1953722420" sldId="2147483660"/>
        </pc:sldMasterMkLst>
        <pc:sldLayoutChg chg="add replId">
          <pc:chgData name="Judy Edwards" userId="S::jedwards@electoralcommission.org.uk::97ec32ec-1920-4447-8ec7-1835dc49ef49" providerId="AD" clId="Web-{030D194A-7887-C671-087E-68628C82F30E}" dt="2025-09-24T14:00:16.720" v="0"/>
          <pc:sldLayoutMkLst>
            <pc:docMk/>
            <pc:sldMasterMk cId="1953722420" sldId="2147483660"/>
            <pc:sldLayoutMk cId="3317806124" sldId="2147484144"/>
          </pc:sldLayoutMkLst>
        </pc:sldLayoutChg>
      </pc:sldMasterChg>
      <pc:sldMasterChg chg="add addSldLayout">
        <pc:chgData name="Judy Edwards" userId="S::jedwards@electoralcommission.org.uk::97ec32ec-1920-4447-8ec7-1835dc49ef49" providerId="AD" clId="Web-{030D194A-7887-C671-087E-68628C82F30E}" dt="2025-09-24T14:00:32.266" v="2"/>
        <pc:sldMasterMkLst>
          <pc:docMk/>
          <pc:sldMasterMk cId="1520545634" sldId="2147484001"/>
        </pc:sldMasterMkLst>
        <pc:sldLayoutChg chg="add">
          <pc:chgData name="Judy Edwards" userId="S::jedwards@electoralcommission.org.uk::97ec32ec-1920-4447-8ec7-1835dc49ef49" providerId="AD" clId="Web-{030D194A-7887-C671-087E-68628C82F30E}" dt="2025-09-24T14:00:32.266" v="2"/>
          <pc:sldLayoutMkLst>
            <pc:docMk/>
            <pc:sldMasterMk cId="1520545634" sldId="2147484001"/>
            <pc:sldLayoutMk cId="1816150537" sldId="2147484002"/>
          </pc:sldLayoutMkLst>
        </pc:sldLayoutChg>
        <pc:sldLayoutChg chg="add">
          <pc:chgData name="Judy Edwards" userId="S::jedwards@electoralcommission.org.uk::97ec32ec-1920-4447-8ec7-1835dc49ef49" providerId="AD" clId="Web-{030D194A-7887-C671-087E-68628C82F30E}" dt="2025-09-24T14:00:32.266" v="2"/>
          <pc:sldLayoutMkLst>
            <pc:docMk/>
            <pc:sldMasterMk cId="1520545634" sldId="2147484001"/>
            <pc:sldLayoutMk cId="1736282667" sldId="2147484003"/>
          </pc:sldLayoutMkLst>
        </pc:sldLayoutChg>
        <pc:sldLayoutChg chg="add">
          <pc:chgData name="Judy Edwards" userId="S::jedwards@electoralcommission.org.uk::97ec32ec-1920-4447-8ec7-1835dc49ef49" providerId="AD" clId="Web-{030D194A-7887-C671-087E-68628C82F30E}" dt="2025-09-24T14:00:32.266" v="2"/>
          <pc:sldLayoutMkLst>
            <pc:docMk/>
            <pc:sldMasterMk cId="1520545634" sldId="2147484001"/>
            <pc:sldLayoutMk cId="332684234" sldId="2147484004"/>
          </pc:sldLayoutMkLst>
        </pc:sldLayoutChg>
        <pc:sldLayoutChg chg="add">
          <pc:chgData name="Judy Edwards" userId="S::jedwards@electoralcommission.org.uk::97ec32ec-1920-4447-8ec7-1835dc49ef49" providerId="AD" clId="Web-{030D194A-7887-C671-087E-68628C82F30E}" dt="2025-09-24T14:00:32.266" v="2"/>
          <pc:sldLayoutMkLst>
            <pc:docMk/>
            <pc:sldMasterMk cId="1520545634" sldId="2147484001"/>
            <pc:sldLayoutMk cId="3764147453" sldId="2147484005"/>
          </pc:sldLayoutMkLst>
        </pc:sldLayoutChg>
        <pc:sldLayoutChg chg="add">
          <pc:chgData name="Judy Edwards" userId="S::jedwards@electoralcommission.org.uk::97ec32ec-1920-4447-8ec7-1835dc49ef49" providerId="AD" clId="Web-{030D194A-7887-C671-087E-68628C82F30E}" dt="2025-09-24T14:00:32.266" v="2"/>
          <pc:sldLayoutMkLst>
            <pc:docMk/>
            <pc:sldMasterMk cId="1520545634" sldId="2147484001"/>
            <pc:sldLayoutMk cId="3459356780" sldId="2147484006"/>
          </pc:sldLayoutMkLst>
        </pc:sldLayoutChg>
      </pc:sldMasterChg>
    </pc:docChg>
  </pc:docChgLst>
  <pc:docChgLst>
    <pc:chgData name="Judy Edwards" userId="S::jedwards@electoralcommission.org.uk::97ec32ec-1920-4447-8ec7-1835dc49ef49" providerId="AD" clId="Web-{91204CB2-B9FE-B19D-4548-336C34658018}"/>
    <pc:docChg chg="addSld delSld modSld sldOrd">
      <pc:chgData name="Judy Edwards" userId="S::jedwards@electoralcommission.org.uk::97ec32ec-1920-4447-8ec7-1835dc49ef49" providerId="AD" clId="Web-{91204CB2-B9FE-B19D-4548-336C34658018}" dt="2025-09-24T13:12:54.164" v="604"/>
      <pc:docMkLst>
        <pc:docMk/>
      </pc:docMkLst>
      <pc:sldChg chg="modSp modNotes">
        <pc:chgData name="Judy Edwards" userId="S::jedwards@electoralcommission.org.uk::97ec32ec-1920-4447-8ec7-1835dc49ef49" providerId="AD" clId="Web-{91204CB2-B9FE-B19D-4548-336C34658018}" dt="2025-09-24T12:50:46.647" v="84"/>
        <pc:sldMkLst>
          <pc:docMk/>
          <pc:sldMk cId="1825249" sldId="397"/>
        </pc:sldMkLst>
        <pc:spChg chg="mod">
          <ac:chgData name="Judy Edwards" userId="S::jedwards@electoralcommission.org.uk::97ec32ec-1920-4447-8ec7-1835dc49ef49" providerId="AD" clId="Web-{91204CB2-B9FE-B19D-4548-336C34658018}" dt="2025-09-24T12:47:33.372" v="37" actId="20577"/>
          <ac:spMkLst>
            <pc:docMk/>
            <pc:sldMk cId="1825249" sldId="397"/>
            <ac:spMk id="4" creationId="{E93AAD17-FC00-C38E-8B3F-1C1182794AD0}"/>
          </ac:spMkLst>
        </pc:spChg>
        <pc:spChg chg="mod">
          <ac:chgData name="Judy Edwards" userId="S::jedwards@electoralcommission.org.uk::97ec32ec-1920-4447-8ec7-1835dc49ef49" providerId="AD" clId="Web-{91204CB2-B9FE-B19D-4548-336C34658018}" dt="2025-09-24T12:50:37.662" v="75" actId="20577"/>
          <ac:spMkLst>
            <pc:docMk/>
            <pc:sldMk cId="1825249" sldId="397"/>
            <ac:spMk id="5" creationId="{3BD5E7BA-653F-F7B4-10BA-A89B8FCBBCF5}"/>
          </ac:spMkLst>
        </pc:spChg>
      </pc:sldChg>
      <pc:sldChg chg="modSp modNotes">
        <pc:chgData name="Judy Edwards" userId="S::jedwards@electoralcommission.org.uk::97ec32ec-1920-4447-8ec7-1835dc49ef49" providerId="AD" clId="Web-{91204CB2-B9FE-B19D-4548-336C34658018}" dt="2025-09-24T12:51:14.304" v="86"/>
        <pc:sldMkLst>
          <pc:docMk/>
          <pc:sldMk cId="2996971507" sldId="401"/>
        </pc:sldMkLst>
        <pc:spChg chg="mod">
          <ac:chgData name="Judy Edwards" userId="S::jedwards@electoralcommission.org.uk::97ec32ec-1920-4447-8ec7-1835dc49ef49" providerId="AD" clId="Web-{91204CB2-B9FE-B19D-4548-336C34658018}" dt="2025-09-24T12:48:04.968" v="43" actId="20577"/>
          <ac:spMkLst>
            <pc:docMk/>
            <pc:sldMk cId="2996971507" sldId="401"/>
            <ac:spMk id="4" creationId="{B4728820-0B8C-D6FF-3D86-39F422DEBF34}"/>
          </ac:spMkLst>
        </pc:spChg>
      </pc:sldChg>
      <pc:sldChg chg="modSp modNotes">
        <pc:chgData name="Judy Edwards" userId="S::jedwards@electoralcommission.org.uk::97ec32ec-1920-4447-8ec7-1835dc49ef49" providerId="AD" clId="Web-{91204CB2-B9FE-B19D-4548-336C34658018}" dt="2025-09-24T12:51:20.523" v="87"/>
        <pc:sldMkLst>
          <pc:docMk/>
          <pc:sldMk cId="697767948" sldId="402"/>
        </pc:sldMkLst>
        <pc:spChg chg="mod">
          <ac:chgData name="Judy Edwards" userId="S::jedwards@electoralcommission.org.uk::97ec32ec-1920-4447-8ec7-1835dc49ef49" providerId="AD" clId="Web-{91204CB2-B9FE-B19D-4548-336C34658018}" dt="2025-09-24T12:48:13.203" v="44" actId="20577"/>
          <ac:spMkLst>
            <pc:docMk/>
            <pc:sldMk cId="697767948" sldId="402"/>
            <ac:spMk id="4" creationId="{41961BBB-AF1B-34BD-2217-BC80C60B5076}"/>
          </ac:spMkLst>
        </pc:spChg>
      </pc:sldChg>
      <pc:sldChg chg="modNotes">
        <pc:chgData name="Judy Edwards" userId="S::jedwards@electoralcommission.org.uk::97ec32ec-1920-4447-8ec7-1835dc49ef49" providerId="AD" clId="Web-{91204CB2-B9FE-B19D-4548-336C34658018}" dt="2025-09-24T13:03:19.735" v="380"/>
        <pc:sldMkLst>
          <pc:docMk/>
          <pc:sldMk cId="2011968056" sldId="405"/>
        </pc:sldMkLst>
      </pc:sldChg>
      <pc:sldChg chg="modNotes">
        <pc:chgData name="Judy Edwards" userId="S::jedwards@electoralcommission.org.uk::97ec32ec-1920-4447-8ec7-1835dc49ef49" providerId="AD" clId="Web-{91204CB2-B9FE-B19D-4548-336C34658018}" dt="2025-09-24T13:05:18.540" v="412"/>
        <pc:sldMkLst>
          <pc:docMk/>
          <pc:sldMk cId="2168396934" sldId="680"/>
        </pc:sldMkLst>
      </pc:sldChg>
      <pc:sldChg chg="modNotes">
        <pc:chgData name="Judy Edwards" userId="S::jedwards@electoralcommission.org.uk::97ec32ec-1920-4447-8ec7-1835dc49ef49" providerId="AD" clId="Web-{91204CB2-B9FE-B19D-4548-336C34658018}" dt="2025-09-24T13:12:45.523" v="603"/>
        <pc:sldMkLst>
          <pc:docMk/>
          <pc:sldMk cId="2820159615" sldId="1057"/>
        </pc:sldMkLst>
      </pc:sldChg>
      <pc:sldChg chg="modNotes">
        <pc:chgData name="Judy Edwards" userId="S::jedwards@electoralcommission.org.uk::97ec32ec-1920-4447-8ec7-1835dc49ef49" providerId="AD" clId="Web-{91204CB2-B9FE-B19D-4548-336C34658018}" dt="2025-09-24T13:08:24.064" v="497"/>
        <pc:sldMkLst>
          <pc:docMk/>
          <pc:sldMk cId="317391209" sldId="1058"/>
        </pc:sldMkLst>
      </pc:sldChg>
      <pc:sldChg chg="modSp add ord replId modNotes">
        <pc:chgData name="Judy Edwards" userId="S::jedwards@electoralcommission.org.uk::97ec32ec-1920-4447-8ec7-1835dc49ef49" providerId="AD" clId="Web-{91204CB2-B9FE-B19D-4548-336C34658018}" dt="2025-09-24T12:50:54.991" v="85"/>
        <pc:sldMkLst>
          <pc:docMk/>
          <pc:sldMk cId="1181132480" sldId="1059"/>
        </pc:sldMkLst>
        <pc:spChg chg="mod">
          <ac:chgData name="Judy Edwards" userId="S::jedwards@electoralcommission.org.uk::97ec32ec-1920-4447-8ec7-1835dc49ef49" providerId="AD" clId="Web-{91204CB2-B9FE-B19D-4548-336C34658018}" dt="2025-09-24T12:47:51.342" v="41" actId="20577"/>
          <ac:spMkLst>
            <pc:docMk/>
            <pc:sldMk cId="1181132480" sldId="1059"/>
            <ac:spMk id="4" creationId="{83A4D524-5E0D-D830-1017-2D51AE424C8F}"/>
          </ac:spMkLst>
        </pc:spChg>
      </pc:sldChg>
      <pc:sldChg chg="modSp add replId modNotes">
        <pc:chgData name="Judy Edwards" userId="S::jedwards@electoralcommission.org.uk::97ec32ec-1920-4447-8ec7-1835dc49ef49" providerId="AD" clId="Web-{91204CB2-B9FE-B19D-4548-336C34658018}" dt="2025-09-24T13:08:51.643" v="506"/>
        <pc:sldMkLst>
          <pc:docMk/>
          <pc:sldMk cId="2630009745" sldId="1060"/>
        </pc:sldMkLst>
        <pc:spChg chg="mod">
          <ac:chgData name="Judy Edwards" userId="S::jedwards@electoralcommission.org.uk::97ec32ec-1920-4447-8ec7-1835dc49ef49" providerId="AD" clId="Web-{91204CB2-B9FE-B19D-4548-336C34658018}" dt="2025-09-24T13:08:00.969" v="434" actId="20577"/>
          <ac:spMkLst>
            <pc:docMk/>
            <pc:sldMk cId="2630009745" sldId="1060"/>
            <ac:spMk id="3" creationId="{39E90790-26BE-ABAB-CEF1-08193642BC91}"/>
          </ac:spMkLst>
        </pc:spChg>
        <pc:spChg chg="mod">
          <ac:chgData name="Judy Edwards" userId="S::jedwards@electoralcommission.org.uk::97ec32ec-1920-4447-8ec7-1835dc49ef49" providerId="AD" clId="Web-{91204CB2-B9FE-B19D-4548-336C34658018}" dt="2025-09-24T13:07:20.671" v="415" actId="20577"/>
          <ac:spMkLst>
            <pc:docMk/>
            <pc:sldMk cId="2630009745" sldId="1060"/>
            <ac:spMk id="4" creationId="{54726A9A-7C55-C722-48B4-64E9FC9562EC}"/>
          </ac:spMkLst>
        </pc:spChg>
        <pc:spChg chg="mod">
          <ac:chgData name="Judy Edwards" userId="S::jedwards@electoralcommission.org.uk::97ec32ec-1920-4447-8ec7-1835dc49ef49" providerId="AD" clId="Web-{91204CB2-B9FE-B19D-4548-336C34658018}" dt="2025-09-24T13:07:37.734" v="419" actId="20577"/>
          <ac:spMkLst>
            <pc:docMk/>
            <pc:sldMk cId="2630009745" sldId="1060"/>
            <ac:spMk id="5" creationId="{3AAADA75-F837-E2D7-3C6B-3737201EC777}"/>
          </ac:spMkLst>
        </pc:spChg>
        <pc:spChg chg="mod">
          <ac:chgData name="Judy Edwards" userId="S::jedwards@electoralcommission.org.uk::97ec32ec-1920-4447-8ec7-1835dc49ef49" providerId="AD" clId="Web-{91204CB2-B9FE-B19D-4548-336C34658018}" dt="2025-09-24T13:07:43.437" v="420" actId="20577"/>
          <ac:spMkLst>
            <pc:docMk/>
            <pc:sldMk cId="2630009745" sldId="1060"/>
            <ac:spMk id="6" creationId="{87032BC0-247D-6DFB-1A4C-FAC00F874E0C}"/>
          </ac:spMkLst>
        </pc:spChg>
        <pc:spChg chg="mod">
          <ac:chgData name="Judy Edwards" userId="S::jedwards@electoralcommission.org.uk::97ec32ec-1920-4447-8ec7-1835dc49ef49" providerId="AD" clId="Web-{91204CB2-B9FE-B19D-4548-336C34658018}" dt="2025-09-24T13:07:29.827" v="417" actId="20577"/>
          <ac:spMkLst>
            <pc:docMk/>
            <pc:sldMk cId="2630009745" sldId="1060"/>
            <ac:spMk id="7" creationId="{D61D281F-1458-945E-5B6E-6D9E1A42A75D}"/>
          </ac:spMkLst>
        </pc:spChg>
        <pc:spChg chg="mod">
          <ac:chgData name="Judy Edwards" userId="S::jedwards@electoralcommission.org.uk::97ec32ec-1920-4447-8ec7-1835dc49ef49" providerId="AD" clId="Web-{91204CB2-B9FE-B19D-4548-336C34658018}" dt="2025-09-24T13:07:49.984" v="426" actId="20577"/>
          <ac:spMkLst>
            <pc:docMk/>
            <pc:sldMk cId="2630009745" sldId="1060"/>
            <ac:spMk id="10" creationId="{B92F1B7D-0018-01F4-C11B-952D23993E28}"/>
          </ac:spMkLst>
        </pc:spChg>
        <pc:spChg chg="mod">
          <ac:chgData name="Judy Edwards" userId="S::jedwards@electoralcommission.org.uk::97ec32ec-1920-4447-8ec7-1835dc49ef49" providerId="AD" clId="Web-{91204CB2-B9FE-B19D-4548-336C34658018}" dt="2025-09-24T13:07:48.547" v="422" actId="20577"/>
          <ac:spMkLst>
            <pc:docMk/>
            <pc:sldMk cId="2630009745" sldId="1060"/>
            <ac:spMk id="19" creationId="{57B4A286-71DF-025A-5F0A-9008FD273EEC}"/>
          </ac:spMkLst>
        </pc:spChg>
      </pc:sldChg>
      <pc:sldChg chg="add">
        <pc:chgData name="Judy Edwards" userId="S::jedwards@electoralcommission.org.uk::97ec32ec-1920-4447-8ec7-1835dc49ef49" providerId="AD" clId="Web-{91204CB2-B9FE-B19D-4548-336C34658018}" dt="2025-09-24T13:12:29.632" v="569"/>
        <pc:sldMkLst>
          <pc:docMk/>
          <pc:sldMk cId="2063970292" sldId="10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a:xfrm>
            <a:off x="490538" y="542925"/>
            <a:ext cx="5875337" cy="3305175"/>
          </a:xfrm>
        </p:spPr>
      </p:sp>
      <p:sp>
        <p:nvSpPr>
          <p:cNvPr id="3" name="Dalfan Nodiadau 2"/>
          <p:cNvSpPr>
            <a:spLocks noGrp="1"/>
          </p:cNvSpPr>
          <p:nvPr>
            <p:ph type="body" idx="1"/>
          </p:nvPr>
        </p:nvSpPr>
        <p:spPr/>
        <p:txBody>
          <a:bodyPr/>
          <a:lstStyle/>
          <a:p>
            <a:r>
              <a:rPr lang="cy-GB" dirty="0" err="1">
                <a:latin typeface="Segoe UI Web (West European)"/>
              </a:rPr>
              <a:t>These</a:t>
            </a:r>
            <a:r>
              <a:rPr lang="cy-GB" dirty="0">
                <a:latin typeface="Segoe UI Web (West European)"/>
              </a:rPr>
              <a:t> </a:t>
            </a:r>
            <a:r>
              <a:rPr lang="cy-GB" dirty="0" err="1">
                <a:latin typeface="Segoe UI Web (West European)"/>
              </a:rPr>
              <a:t>short</a:t>
            </a:r>
            <a:r>
              <a:rPr lang="cy-GB" dirty="0">
                <a:latin typeface="Segoe UI Web (West European)"/>
              </a:rPr>
              <a:t> </a:t>
            </a:r>
            <a:r>
              <a:rPr lang="cy-GB" dirty="0" err="1">
                <a:latin typeface="Segoe UI Web (West European)"/>
              </a:rPr>
              <a:t>activities</a:t>
            </a:r>
            <a:r>
              <a:rPr lang="cy-GB" dirty="0">
                <a:latin typeface="Segoe UI Web (West European)"/>
              </a:rPr>
              <a:t> </a:t>
            </a:r>
            <a:r>
              <a:rPr lang="cy-GB" dirty="0" err="1">
                <a:latin typeface="Segoe UI Web (West European)"/>
              </a:rPr>
              <a:t>will</a:t>
            </a:r>
            <a:r>
              <a:rPr lang="cy-GB" dirty="0">
                <a:latin typeface="Segoe UI Web (West European)"/>
              </a:rPr>
              <a:t> </a:t>
            </a:r>
            <a:r>
              <a:rPr lang="cy-GB" dirty="0" err="1">
                <a:latin typeface="Segoe UI Web (West European)"/>
              </a:rPr>
              <a:t>explore</a:t>
            </a:r>
            <a:r>
              <a:rPr lang="cy-GB" dirty="0">
                <a:latin typeface="Segoe UI Web (West European)"/>
              </a:rPr>
              <a:t> the </a:t>
            </a:r>
            <a:r>
              <a:rPr lang="cy-GB" dirty="0" err="1">
                <a:latin typeface="Segoe UI Web (West European)"/>
              </a:rPr>
              <a:t>history</a:t>
            </a:r>
            <a:r>
              <a:rPr lang="cy-GB" dirty="0">
                <a:latin typeface="Segoe UI Web (West European)"/>
              </a:rPr>
              <a:t> </a:t>
            </a:r>
            <a:r>
              <a:rPr lang="cy-GB" dirty="0" err="1">
                <a:latin typeface="Segoe UI Web (West European)"/>
              </a:rPr>
              <a:t>and</a:t>
            </a:r>
            <a:r>
              <a:rPr lang="cy-GB" dirty="0">
                <a:latin typeface="Segoe UI Web (West European)"/>
              </a:rPr>
              <a:t> </a:t>
            </a:r>
            <a:r>
              <a:rPr lang="cy-GB" dirty="0" err="1">
                <a:latin typeface="Segoe UI Web (West European)"/>
              </a:rPr>
              <a:t>role</a:t>
            </a:r>
            <a:r>
              <a:rPr lang="cy-GB" dirty="0">
                <a:latin typeface="Segoe UI Web (West European)"/>
              </a:rPr>
              <a:t> of the Senedd.</a:t>
            </a:r>
            <a:endParaRPr lang="cy-GB" dirty="0">
              <a:effectLst/>
              <a:latin typeface="Segoe UI Web (West European)"/>
            </a:endParaRPr>
          </a:p>
        </p:txBody>
      </p:sp>
      <p:sp>
        <p:nvSpPr>
          <p:cNvPr id="4" name="Dalfan Rhif y Sleid 3"/>
          <p:cNvSpPr>
            <a:spLocks noGrp="1"/>
          </p:cNvSpPr>
          <p:nvPr>
            <p:ph type="sldNum" sz="quarter" idx="5"/>
          </p:nvPr>
        </p:nvSpPr>
        <p:spPr/>
        <p:txBody>
          <a:bodyPr/>
          <a:lstStyle/>
          <a:p>
            <a:pPr algn="ctr"/>
            <a:fld id="{EE7D6E7B-9A53-4928-B365-D5CBE4F8B956}" type="slidenum">
              <a:rPr lang="en-GB" smtClean="0"/>
              <a:pPr algn="ctr"/>
              <a:t>1</a:t>
            </a:fld>
            <a:endParaRPr lang="en-GB" sz="1000"/>
          </a:p>
        </p:txBody>
      </p:sp>
    </p:spTree>
    <p:extLst>
      <p:ext uri="{BB962C8B-B14F-4D97-AF65-F5344CB8AC3E}">
        <p14:creationId xmlns:p14="http://schemas.microsoft.com/office/powerpoint/2010/main" val="2157777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Activity 3 – Powers of the Senedd</a:t>
            </a:r>
          </a:p>
        </p:txBody>
      </p:sp>
      <p:sp>
        <p:nvSpPr>
          <p:cNvPr id="4" name="Slide Number Placeholder 3"/>
          <p:cNvSpPr>
            <a:spLocks noGrp="1"/>
          </p:cNvSpPr>
          <p:nvPr>
            <p:ph type="sldNum" sz="quarter" idx="5"/>
          </p:nvPr>
        </p:nvSpPr>
        <p:spPr/>
        <p:txBody>
          <a:bodyPr/>
          <a:lstStyle/>
          <a:p>
            <a:fld id="{8F9D6723-1A60-0442-910D-F7FD63281914}" type="slidenum">
              <a:rPr lang="en-US" smtClean="0"/>
              <a:t>10</a:t>
            </a:fld>
            <a:endParaRPr lang="en-US"/>
          </a:p>
        </p:txBody>
      </p:sp>
    </p:spTree>
    <p:extLst>
      <p:ext uri="{BB962C8B-B14F-4D97-AF65-F5344CB8AC3E}">
        <p14:creationId xmlns:p14="http://schemas.microsoft.com/office/powerpoint/2010/main" val="2533155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Play the video</a:t>
            </a:r>
          </a:p>
        </p:txBody>
      </p:sp>
      <p:sp>
        <p:nvSpPr>
          <p:cNvPr id="4" name="Slide Number Placeholder 3"/>
          <p:cNvSpPr>
            <a:spLocks noGrp="1"/>
          </p:cNvSpPr>
          <p:nvPr>
            <p:ph type="sldNum" sz="quarter" idx="5"/>
          </p:nvPr>
        </p:nvSpPr>
        <p:spPr/>
        <p:txBody>
          <a:bodyPr/>
          <a:lstStyle/>
          <a:p>
            <a:fld id="{8F9D6723-1A60-0442-910D-F7FD63281914}" type="slidenum">
              <a:rPr lang="en-US" smtClean="0"/>
              <a:t>11</a:t>
            </a:fld>
            <a:endParaRPr lang="en-US"/>
          </a:p>
        </p:txBody>
      </p:sp>
    </p:spTree>
    <p:extLst>
      <p:ext uri="{BB962C8B-B14F-4D97-AF65-F5344CB8AC3E}">
        <p14:creationId xmlns:p14="http://schemas.microsoft.com/office/powerpoint/2010/main" val="3482990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r>
              <a:rPr lang="en-GB" dirty="0"/>
              <a:t>Following along from the video, which of these subjects are Powers that the Senedd have to create laws on? </a:t>
            </a:r>
            <a:endParaRPr lang="en-US" dirty="0"/>
          </a:p>
          <a:p>
            <a:endParaRPr lang="en-GB" dirty="0"/>
          </a:p>
          <a:p>
            <a:r>
              <a:rPr lang="en-GB" dirty="0"/>
              <a:t>Correct answers are on the next slide.</a:t>
            </a:r>
          </a:p>
        </p:txBody>
      </p:sp>
      <p:sp>
        <p:nvSpPr>
          <p:cNvPr id="4" name="Slide Number Placeholder 3"/>
          <p:cNvSpPr>
            <a:spLocks noGrp="1"/>
          </p:cNvSpPr>
          <p:nvPr>
            <p:ph type="sldNum" sz="quarter" idx="5"/>
          </p:nvPr>
        </p:nvSpPr>
        <p:spPr/>
        <p:txBody>
          <a:bodyPr/>
          <a:lstStyle/>
          <a:p>
            <a:pPr algn="ctr"/>
            <a:fld id="{EE7D6E7B-9A53-4928-B365-D5CBE4F8B956}" type="slidenum">
              <a:rPr lang="en-GB" smtClean="0"/>
              <a:pPr algn="ctr"/>
              <a:t>12</a:t>
            </a:fld>
            <a:endParaRPr lang="en-GB" sz="1000"/>
          </a:p>
        </p:txBody>
      </p:sp>
    </p:spTree>
    <p:extLst>
      <p:ext uri="{BB962C8B-B14F-4D97-AF65-F5344CB8AC3E}">
        <p14:creationId xmlns:p14="http://schemas.microsoft.com/office/powerpoint/2010/main" val="1106602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6FA42-13CF-1C59-E94F-3FF1C1029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332DE-5C0D-F7BD-13D8-0D8655E2944A}"/>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499F23C5-164E-392C-EF3E-9C36422C3D37}"/>
              </a:ext>
            </a:extLst>
          </p:cNvPr>
          <p:cNvSpPr>
            <a:spLocks noGrp="1"/>
          </p:cNvSpPr>
          <p:nvPr>
            <p:ph type="body" idx="1"/>
          </p:nvPr>
        </p:nvSpPr>
        <p:spPr/>
        <p:txBody>
          <a:bodyPr/>
          <a:lstStyle/>
          <a:p>
            <a:pPr>
              <a:defRPr/>
            </a:pPr>
            <a:r>
              <a:rPr lang="en-GB" dirty="0"/>
              <a:t>Show the answers and highlight the powers not crossed out which the Senedd makes decisions on.</a:t>
            </a:r>
            <a:endParaRPr lang="en-GB" dirty="0">
              <a:ea typeface="Calibri"/>
              <a:cs typeface="Calibri"/>
            </a:endParaRPr>
          </a:p>
          <a:p>
            <a:endParaRPr lang="en-GB"/>
          </a:p>
        </p:txBody>
      </p:sp>
      <p:sp>
        <p:nvSpPr>
          <p:cNvPr id="4" name="Slide Number Placeholder 3">
            <a:extLst>
              <a:ext uri="{FF2B5EF4-FFF2-40B4-BE49-F238E27FC236}">
                <a16:creationId xmlns:a16="http://schemas.microsoft.com/office/drawing/2014/main" id="{3CFEE766-FD8B-7D9C-E239-47A2E4E80DD2}"/>
              </a:ext>
            </a:extLst>
          </p:cNvPr>
          <p:cNvSpPr>
            <a:spLocks noGrp="1"/>
          </p:cNvSpPr>
          <p:nvPr>
            <p:ph type="sldNum" sz="quarter" idx="5"/>
          </p:nvPr>
        </p:nvSpPr>
        <p:spPr/>
        <p:txBody>
          <a:bodyPr/>
          <a:lstStyle/>
          <a:p>
            <a:pPr algn="ctr"/>
            <a:fld id="{EE7D6E7B-9A53-4928-B365-D5CBE4F8B956}" type="slidenum">
              <a:rPr lang="en-GB" smtClean="0"/>
              <a:pPr algn="ctr"/>
              <a:t>13</a:t>
            </a:fld>
            <a:endParaRPr lang="en-GB" sz="1000"/>
          </a:p>
        </p:txBody>
      </p:sp>
    </p:spTree>
    <p:extLst>
      <p:ext uri="{BB962C8B-B14F-4D97-AF65-F5344CB8AC3E}">
        <p14:creationId xmlns:p14="http://schemas.microsoft.com/office/powerpoint/2010/main" val="2137958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Activity 4 – Voting in the Senedd</a:t>
            </a:r>
          </a:p>
        </p:txBody>
      </p:sp>
      <p:sp>
        <p:nvSpPr>
          <p:cNvPr id="4" name="Slide Number Placeholder 3"/>
          <p:cNvSpPr>
            <a:spLocks noGrp="1"/>
          </p:cNvSpPr>
          <p:nvPr>
            <p:ph type="sldNum" sz="quarter" idx="5"/>
          </p:nvPr>
        </p:nvSpPr>
        <p:spPr/>
        <p:txBody>
          <a:bodyPr/>
          <a:lstStyle/>
          <a:p>
            <a:fld id="{8F9D6723-1A60-0442-910D-F7FD63281914}" type="slidenum">
              <a:rPr lang="en-US" smtClean="0"/>
              <a:t>14</a:t>
            </a:fld>
            <a:endParaRPr lang="en-US"/>
          </a:p>
        </p:txBody>
      </p:sp>
    </p:spTree>
    <p:extLst>
      <p:ext uri="{BB962C8B-B14F-4D97-AF65-F5344CB8AC3E}">
        <p14:creationId xmlns:p14="http://schemas.microsoft.com/office/powerpoint/2010/main" val="118947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Play the video</a:t>
            </a:r>
          </a:p>
        </p:txBody>
      </p:sp>
      <p:sp>
        <p:nvSpPr>
          <p:cNvPr id="4" name="Slide Number Placeholder 3"/>
          <p:cNvSpPr>
            <a:spLocks noGrp="1"/>
          </p:cNvSpPr>
          <p:nvPr>
            <p:ph type="sldNum" sz="quarter" idx="5"/>
          </p:nvPr>
        </p:nvSpPr>
        <p:spPr/>
        <p:txBody>
          <a:bodyPr/>
          <a:lstStyle/>
          <a:p>
            <a:fld id="{8F9D6723-1A60-0442-910D-F7FD63281914}" type="slidenum">
              <a:rPr lang="en-US" smtClean="0"/>
              <a:t>15</a:t>
            </a:fld>
            <a:endParaRPr lang="en-US"/>
          </a:p>
        </p:txBody>
      </p:sp>
    </p:spTree>
    <p:extLst>
      <p:ext uri="{BB962C8B-B14F-4D97-AF65-F5344CB8AC3E}">
        <p14:creationId xmlns:p14="http://schemas.microsoft.com/office/powerpoint/2010/main" val="2945248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CF63E-E4FF-E8D2-EC8C-39A8568C297C}"/>
            </a:ext>
          </a:extLst>
        </p:cNvPr>
        <p:cNvGrpSpPr/>
        <p:nvPr/>
      </p:nvGrpSpPr>
      <p:grpSpPr>
        <a:xfrm>
          <a:off x="0" y="0"/>
          <a:ext cx="0" cy="0"/>
          <a:chOff x="0" y="0"/>
          <a:chExt cx="0" cy="0"/>
        </a:xfrm>
      </p:grpSpPr>
      <p:sp>
        <p:nvSpPr>
          <p:cNvPr id="2" name="Dalfan Delwedd Sleid 1">
            <a:extLst>
              <a:ext uri="{FF2B5EF4-FFF2-40B4-BE49-F238E27FC236}">
                <a16:creationId xmlns:a16="http://schemas.microsoft.com/office/drawing/2014/main" id="{119C1E66-E830-7C74-69F8-B326C85D4FB5}"/>
              </a:ext>
            </a:extLst>
          </p:cNvPr>
          <p:cNvSpPr>
            <a:spLocks noGrp="1" noRot="1" noChangeAspect="1"/>
          </p:cNvSpPr>
          <p:nvPr>
            <p:ph type="sldImg"/>
          </p:nvPr>
        </p:nvSpPr>
        <p:spPr>
          <a:xfrm>
            <a:off x="490538" y="542925"/>
            <a:ext cx="5875337" cy="3305175"/>
          </a:xfrm>
        </p:spPr>
      </p:sp>
      <p:sp>
        <p:nvSpPr>
          <p:cNvPr id="3" name="Dalfan Nodiadau 2">
            <a:extLst>
              <a:ext uri="{FF2B5EF4-FFF2-40B4-BE49-F238E27FC236}">
                <a16:creationId xmlns:a16="http://schemas.microsoft.com/office/drawing/2014/main" id="{80ACCB9E-A05A-1E0F-A856-3ED7E7E687F7}"/>
              </a:ext>
            </a:extLst>
          </p:cNvPr>
          <p:cNvSpPr>
            <a:spLocks noGrp="1"/>
          </p:cNvSpPr>
          <p:nvPr>
            <p:ph type="body" idx="1"/>
          </p:nvPr>
        </p:nvSpPr>
        <p:spPr/>
        <p:txBody>
          <a:bodyPr/>
          <a:lstStyle/>
          <a:p>
            <a:r>
              <a:rPr lang="en-US" dirty="0"/>
              <a:t>Support a 5 Minute discussion with pupils. </a:t>
            </a:r>
            <a:endParaRPr lang="cy-GB" dirty="0"/>
          </a:p>
          <a:p>
            <a:endParaRPr lang="en-US" dirty="0">
              <a:latin typeface="Calibri"/>
              <a:ea typeface="Calibri"/>
              <a:cs typeface="Calibri"/>
            </a:endParaRPr>
          </a:p>
          <a:p>
            <a:r>
              <a:rPr lang="cy-GB" dirty="0" err="1">
                <a:latin typeface="Segoe UI Web (West European)"/>
              </a:rPr>
              <a:t>There</a:t>
            </a:r>
            <a:r>
              <a:rPr lang="cy-GB" dirty="0">
                <a:effectLst/>
                <a:latin typeface="Segoe UI Web (West European)"/>
              </a:rPr>
              <a:t> </a:t>
            </a:r>
            <a:r>
              <a:rPr lang="cy-GB" dirty="0" err="1">
                <a:effectLst/>
                <a:latin typeface="Segoe UI Web (West European)"/>
              </a:rPr>
              <a:t>are</a:t>
            </a:r>
            <a:r>
              <a:rPr lang="cy-GB" dirty="0">
                <a:effectLst/>
                <a:latin typeface="Segoe UI Web (West European)"/>
              </a:rPr>
              <a:t> </a:t>
            </a:r>
            <a:r>
              <a:rPr lang="cy-GB" dirty="0" err="1">
                <a:effectLst/>
                <a:latin typeface="Segoe UI Web (West European)"/>
              </a:rPr>
              <a:t>lots</a:t>
            </a:r>
            <a:r>
              <a:rPr lang="cy-GB" dirty="0">
                <a:effectLst/>
                <a:latin typeface="Segoe UI Web (West European)"/>
              </a:rPr>
              <a:t> of </a:t>
            </a:r>
            <a:r>
              <a:rPr lang="cy-GB" dirty="0" err="1">
                <a:effectLst/>
                <a:latin typeface="Segoe UI Web (West European)"/>
              </a:rPr>
              <a:t>reasons</a:t>
            </a:r>
            <a:r>
              <a:rPr lang="cy-GB" dirty="0">
                <a:effectLst/>
                <a:latin typeface="Segoe UI Web (West European)"/>
              </a:rPr>
              <a:t> </a:t>
            </a:r>
            <a:r>
              <a:rPr lang="cy-GB" dirty="0" err="1">
                <a:effectLst/>
                <a:latin typeface="Segoe UI Web (West European)"/>
              </a:rPr>
              <a:t>why</a:t>
            </a:r>
            <a:r>
              <a:rPr lang="cy-GB" dirty="0">
                <a:effectLst/>
                <a:latin typeface="Segoe UI Web (West European)"/>
              </a:rPr>
              <a:t> </a:t>
            </a:r>
            <a:r>
              <a:rPr lang="cy-GB" dirty="0" err="1">
                <a:effectLst/>
                <a:latin typeface="Segoe UI Web (West European)"/>
              </a:rPr>
              <a:t>it’s</a:t>
            </a:r>
            <a:r>
              <a:rPr lang="cy-GB" dirty="0">
                <a:effectLst/>
                <a:latin typeface="Segoe UI Web (West European)"/>
              </a:rPr>
              <a:t> </a:t>
            </a:r>
            <a:r>
              <a:rPr lang="cy-GB" dirty="0" err="1">
                <a:effectLst/>
                <a:latin typeface="Segoe UI Web (West European)"/>
              </a:rPr>
              <a:t>important</a:t>
            </a:r>
            <a:r>
              <a:rPr lang="cy-GB" dirty="0">
                <a:effectLst/>
                <a:latin typeface="Segoe UI Web (West European)"/>
              </a:rPr>
              <a:t> to </a:t>
            </a:r>
            <a:r>
              <a:rPr lang="cy-GB" dirty="0" err="1">
                <a:effectLst/>
                <a:latin typeface="Segoe UI Web (West European)"/>
              </a:rPr>
              <a:t>vote</a:t>
            </a:r>
            <a:r>
              <a:rPr lang="cy-GB" dirty="0">
                <a:latin typeface="Segoe UI Web (West European)"/>
              </a:rPr>
              <a:t>.</a:t>
            </a:r>
            <a:endParaRPr lang="cy-GB" dirty="0">
              <a:latin typeface="Calibri" panose="020F0502020204030204"/>
              <a:ea typeface="Calibri" panose="020F0502020204030204"/>
              <a:cs typeface="Calibri" panose="020F0502020204030204"/>
            </a:endParaRPr>
          </a:p>
          <a:p>
            <a:endParaRPr lang="cy-GB" dirty="0">
              <a:latin typeface="Segoe UI Web (West European)"/>
            </a:endParaRPr>
          </a:p>
          <a:p>
            <a:r>
              <a:rPr lang="cy-GB" dirty="0" err="1">
                <a:latin typeface="Segoe UI Web (West European)"/>
              </a:rPr>
              <a:t>Ideas</a:t>
            </a:r>
            <a:r>
              <a:rPr lang="cy-GB" dirty="0">
                <a:latin typeface="Segoe UI Web (West European)"/>
              </a:rPr>
              <a:t>:</a:t>
            </a:r>
            <a:endParaRPr lang="cy-GB" dirty="0">
              <a:latin typeface="Calibri" panose="020F0502020204030204"/>
              <a:ea typeface="Calibri"/>
              <a:cs typeface="Calibri"/>
            </a:endParaRPr>
          </a:p>
          <a:p>
            <a:pPr marL="171450" indent="-171450">
              <a:buFont typeface="Arial"/>
              <a:buChar char="•"/>
            </a:pPr>
            <a:r>
              <a:rPr lang="cy-GB" dirty="0">
                <a:latin typeface="Segoe UI Web (West European)"/>
              </a:rPr>
              <a:t> </a:t>
            </a:r>
            <a:r>
              <a:rPr lang="cy-GB" err="1">
                <a:effectLst/>
                <a:latin typeface="Segoe UI Web (West European)"/>
              </a:rPr>
              <a:t>it’s</a:t>
            </a:r>
            <a:r>
              <a:rPr lang="cy-GB" dirty="0">
                <a:effectLst/>
                <a:latin typeface="Segoe UI Web (West European)"/>
              </a:rPr>
              <a:t> </a:t>
            </a:r>
            <a:r>
              <a:rPr lang="cy-GB" err="1">
                <a:effectLst/>
                <a:latin typeface="Segoe UI Web (West European)"/>
              </a:rPr>
              <a:t>your</a:t>
            </a:r>
            <a:r>
              <a:rPr lang="cy-GB" dirty="0">
                <a:effectLst/>
                <a:latin typeface="Segoe UI Web (West European)"/>
              </a:rPr>
              <a:t> </a:t>
            </a:r>
            <a:r>
              <a:rPr lang="cy-GB" err="1">
                <a:effectLst/>
                <a:latin typeface="Segoe UI Web (West European)"/>
              </a:rPr>
              <a:t>opportunity</a:t>
            </a:r>
            <a:r>
              <a:rPr lang="cy-GB" dirty="0">
                <a:effectLst/>
                <a:latin typeface="Segoe UI Web (West European)"/>
              </a:rPr>
              <a:t> to </a:t>
            </a:r>
            <a:r>
              <a:rPr lang="cy-GB" err="1">
                <a:effectLst/>
                <a:latin typeface="Segoe UI Web (West European)"/>
              </a:rPr>
              <a:t>use</a:t>
            </a:r>
            <a:r>
              <a:rPr lang="cy-GB" dirty="0">
                <a:effectLst/>
                <a:latin typeface="Segoe UI Web (West European)"/>
              </a:rPr>
              <a:t> </a:t>
            </a:r>
            <a:r>
              <a:rPr lang="cy-GB" err="1">
                <a:effectLst/>
                <a:latin typeface="Segoe UI Web (West European)"/>
              </a:rPr>
              <a:t>your</a:t>
            </a:r>
            <a:r>
              <a:rPr lang="cy-GB" dirty="0">
                <a:effectLst/>
                <a:latin typeface="Segoe UI Web (West European)"/>
              </a:rPr>
              <a:t> </a:t>
            </a:r>
            <a:r>
              <a:rPr lang="cy-GB" err="1">
                <a:latin typeface="Segoe UI Web (West European)"/>
              </a:rPr>
              <a:t>voice</a:t>
            </a:r>
            <a:endParaRPr lang="cy-GB" dirty="0" err="1">
              <a:latin typeface="Calibri" panose="020F0502020204030204"/>
              <a:ea typeface="Calibri"/>
              <a:cs typeface="Calibri"/>
            </a:endParaRPr>
          </a:p>
          <a:p>
            <a:pPr marL="171450" indent="-171450">
              <a:buFont typeface="Arial"/>
              <a:buChar char="•"/>
            </a:pPr>
            <a:r>
              <a:rPr lang="cy-GB" dirty="0">
                <a:latin typeface="Segoe UI Web (West European)"/>
              </a:rPr>
              <a:t>You can </a:t>
            </a:r>
            <a:r>
              <a:rPr lang="cy-GB" dirty="0" err="1">
                <a:effectLst/>
                <a:latin typeface="Segoe UI Web (West European)"/>
              </a:rPr>
              <a:t>vote</a:t>
            </a:r>
            <a:r>
              <a:rPr lang="cy-GB" dirty="0">
                <a:effectLst/>
                <a:latin typeface="Segoe UI Web (West European)"/>
              </a:rPr>
              <a:t> </a:t>
            </a:r>
            <a:r>
              <a:rPr lang="cy-GB" dirty="0" err="1">
                <a:effectLst/>
                <a:latin typeface="Segoe UI Web (West European)"/>
              </a:rPr>
              <a:t>for</a:t>
            </a:r>
            <a:r>
              <a:rPr lang="cy-GB" dirty="0">
                <a:effectLst/>
                <a:latin typeface="Segoe UI Web (West European)"/>
              </a:rPr>
              <a:t> the </a:t>
            </a:r>
            <a:r>
              <a:rPr lang="cy-GB" dirty="0" err="1">
                <a:effectLst/>
                <a:latin typeface="Segoe UI Web (West European)"/>
              </a:rPr>
              <a:t>representatives</a:t>
            </a:r>
            <a:r>
              <a:rPr lang="cy-GB" dirty="0">
                <a:effectLst/>
                <a:latin typeface="Segoe UI Web (West European)"/>
              </a:rPr>
              <a:t> </a:t>
            </a:r>
            <a:r>
              <a:rPr lang="cy-GB" dirty="0" err="1">
                <a:effectLst/>
                <a:latin typeface="Segoe UI Web (West European)"/>
              </a:rPr>
              <a:t>you</a:t>
            </a:r>
            <a:r>
              <a:rPr lang="cy-GB" dirty="0">
                <a:effectLst/>
                <a:latin typeface="Segoe UI Web (West European)"/>
              </a:rPr>
              <a:t> </a:t>
            </a:r>
            <a:r>
              <a:rPr lang="cy-GB" dirty="0" err="1">
                <a:effectLst/>
                <a:latin typeface="Segoe UI Web (West European)"/>
              </a:rPr>
              <a:t>feel</a:t>
            </a:r>
            <a:r>
              <a:rPr lang="cy-GB" dirty="0">
                <a:effectLst/>
                <a:latin typeface="Segoe UI Web (West European)"/>
              </a:rPr>
              <a:t> </a:t>
            </a:r>
            <a:r>
              <a:rPr lang="cy-GB" dirty="0" err="1">
                <a:effectLst/>
                <a:latin typeface="Segoe UI Web (West European)"/>
              </a:rPr>
              <a:t>will</a:t>
            </a:r>
            <a:r>
              <a:rPr lang="cy-GB" dirty="0">
                <a:effectLst/>
                <a:latin typeface="Segoe UI Web (West European)"/>
              </a:rPr>
              <a:t> </a:t>
            </a:r>
            <a:r>
              <a:rPr lang="cy-GB" dirty="0" err="1">
                <a:effectLst/>
                <a:latin typeface="Segoe UI Web (West European)"/>
              </a:rPr>
              <a:t>make</a:t>
            </a:r>
            <a:r>
              <a:rPr lang="cy-GB" dirty="0">
                <a:effectLst/>
                <a:latin typeface="Segoe UI Web (West European)"/>
              </a:rPr>
              <a:t> the </a:t>
            </a:r>
            <a:r>
              <a:rPr lang="cy-GB" dirty="0" err="1">
                <a:effectLst/>
                <a:latin typeface="Segoe UI Web (West European)"/>
              </a:rPr>
              <a:t>best</a:t>
            </a:r>
            <a:r>
              <a:rPr lang="cy-GB" dirty="0">
                <a:effectLst/>
                <a:latin typeface="Segoe UI Web (West European)"/>
              </a:rPr>
              <a:t> </a:t>
            </a:r>
            <a:r>
              <a:rPr lang="cy-GB" dirty="0" err="1">
                <a:effectLst/>
                <a:latin typeface="Segoe UI Web (West European)"/>
              </a:rPr>
              <a:t>decisions</a:t>
            </a:r>
            <a:r>
              <a:rPr lang="cy-GB" dirty="0">
                <a:effectLst/>
                <a:latin typeface="Segoe UI Web (West European)"/>
              </a:rPr>
              <a:t> </a:t>
            </a:r>
            <a:r>
              <a:rPr lang="cy-GB" dirty="0" err="1">
                <a:effectLst/>
                <a:latin typeface="Segoe UI Web (West European)"/>
              </a:rPr>
              <a:t>for</a:t>
            </a:r>
            <a:r>
              <a:rPr lang="cy-GB" dirty="0">
                <a:effectLst/>
                <a:latin typeface="Segoe UI Web (West European)"/>
              </a:rPr>
              <a:t> </a:t>
            </a:r>
            <a:r>
              <a:rPr lang="cy-GB" dirty="0">
                <a:latin typeface="Segoe UI Web (West European)"/>
              </a:rPr>
              <a:t>Wales</a:t>
            </a:r>
            <a:endParaRPr lang="cy-GB">
              <a:latin typeface="Calibri" panose="020F0502020204030204"/>
              <a:ea typeface="Calibri"/>
              <a:cs typeface="Calibri"/>
            </a:endParaRPr>
          </a:p>
          <a:p>
            <a:pPr marL="171450" indent="-171450">
              <a:buFont typeface="Arial"/>
              <a:buChar char="•"/>
            </a:pPr>
            <a:r>
              <a:rPr lang="cy-GB" dirty="0" err="1">
                <a:latin typeface="Segoe UI Web (West European)"/>
              </a:rPr>
              <a:t>It’s</a:t>
            </a:r>
            <a:r>
              <a:rPr lang="cy-GB" dirty="0">
                <a:effectLst/>
                <a:latin typeface="Segoe UI Web (West European)"/>
              </a:rPr>
              <a:t> a </a:t>
            </a:r>
            <a:r>
              <a:rPr lang="cy-GB" dirty="0" err="1">
                <a:effectLst/>
                <a:latin typeface="Segoe UI Web (West European)"/>
              </a:rPr>
              <a:t>way</a:t>
            </a:r>
            <a:r>
              <a:rPr lang="cy-GB" dirty="0">
                <a:effectLst/>
                <a:latin typeface="Segoe UI Web (West European)"/>
              </a:rPr>
              <a:t> to be </a:t>
            </a:r>
            <a:r>
              <a:rPr lang="cy-GB" dirty="0" err="1">
                <a:effectLst/>
                <a:latin typeface="Segoe UI Web (West European)"/>
              </a:rPr>
              <a:t>an</a:t>
            </a:r>
            <a:r>
              <a:rPr lang="cy-GB" dirty="0">
                <a:effectLst/>
                <a:latin typeface="Segoe UI Web (West European)"/>
              </a:rPr>
              <a:t> </a:t>
            </a:r>
            <a:r>
              <a:rPr lang="cy-GB" dirty="0" err="1">
                <a:effectLst/>
                <a:latin typeface="Segoe UI Web (West European)"/>
              </a:rPr>
              <a:t>active</a:t>
            </a:r>
            <a:r>
              <a:rPr lang="cy-GB" dirty="0">
                <a:effectLst/>
                <a:latin typeface="Segoe UI Web (West European)"/>
              </a:rPr>
              <a:t> </a:t>
            </a:r>
            <a:r>
              <a:rPr lang="cy-GB" dirty="0" err="1">
                <a:effectLst/>
                <a:latin typeface="Segoe UI Web (West European)"/>
              </a:rPr>
              <a:t>citizen</a:t>
            </a:r>
            <a:r>
              <a:rPr lang="cy-GB" dirty="0">
                <a:effectLst/>
                <a:latin typeface="Segoe UI Web (West European)"/>
              </a:rPr>
              <a:t> </a:t>
            </a:r>
            <a:r>
              <a:rPr lang="cy-GB" dirty="0" err="1">
                <a:effectLst/>
                <a:latin typeface="Segoe UI Web (West European)"/>
              </a:rPr>
              <a:t>and</a:t>
            </a:r>
            <a:r>
              <a:rPr lang="cy-GB" dirty="0">
                <a:effectLst/>
                <a:latin typeface="Segoe UI Web (West European)"/>
              </a:rPr>
              <a:t> be a </a:t>
            </a:r>
            <a:r>
              <a:rPr lang="cy-GB" dirty="0" err="1">
                <a:effectLst/>
                <a:latin typeface="Segoe UI Web (West European)"/>
              </a:rPr>
              <a:t>part</a:t>
            </a:r>
            <a:r>
              <a:rPr lang="cy-GB" dirty="0">
                <a:effectLst/>
                <a:latin typeface="Segoe UI Web (West European)"/>
              </a:rPr>
              <a:t> of </a:t>
            </a:r>
            <a:r>
              <a:rPr lang="cy-GB" dirty="0" err="1">
                <a:effectLst/>
                <a:latin typeface="Segoe UI Web (West European)"/>
              </a:rPr>
              <a:t>making</a:t>
            </a:r>
            <a:r>
              <a:rPr lang="cy-GB" dirty="0">
                <a:effectLst/>
                <a:latin typeface="Segoe UI Web (West European)"/>
              </a:rPr>
              <a:t> </a:t>
            </a:r>
            <a:r>
              <a:rPr lang="cy-GB" dirty="0" err="1">
                <a:effectLst/>
                <a:latin typeface="Segoe UI Web (West European)"/>
              </a:rPr>
              <a:t>decisions</a:t>
            </a:r>
            <a:r>
              <a:rPr lang="cy-GB" dirty="0">
                <a:effectLst/>
                <a:latin typeface="Segoe UI Web (West European)"/>
              </a:rPr>
              <a:t> </a:t>
            </a:r>
            <a:r>
              <a:rPr lang="cy-GB" dirty="0" err="1">
                <a:effectLst/>
                <a:latin typeface="Segoe UI Web (West European)"/>
              </a:rPr>
              <a:t>for</a:t>
            </a:r>
            <a:r>
              <a:rPr lang="cy-GB" dirty="0">
                <a:effectLst/>
                <a:latin typeface="Segoe UI Web (West European)"/>
              </a:rPr>
              <a:t> the </a:t>
            </a:r>
            <a:r>
              <a:rPr lang="cy-GB" dirty="0" err="1">
                <a:latin typeface="Segoe UI Web (West European)"/>
              </a:rPr>
              <a:t>country</a:t>
            </a:r>
            <a:r>
              <a:rPr lang="cy-GB" dirty="0">
                <a:effectLst/>
                <a:latin typeface="Segoe UI Web (West European)"/>
              </a:rPr>
              <a:t> </a:t>
            </a:r>
            <a:endParaRPr lang="cy-GB" dirty="0">
              <a:ea typeface="Calibri"/>
              <a:cs typeface="Calibri"/>
            </a:endParaRPr>
          </a:p>
        </p:txBody>
      </p:sp>
      <p:sp>
        <p:nvSpPr>
          <p:cNvPr id="4" name="Dalfan Rhif y Sleid 3">
            <a:extLst>
              <a:ext uri="{FF2B5EF4-FFF2-40B4-BE49-F238E27FC236}">
                <a16:creationId xmlns:a16="http://schemas.microsoft.com/office/drawing/2014/main" id="{2301367B-FB1A-A53D-53EC-52F93A3D59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213585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05433-110C-D611-D8C2-FD3BD90D8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5EA5F-85B5-5187-024D-C1B4F768F430}"/>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A902D250-BFB2-A854-D41B-86CB56E8C8D6}"/>
              </a:ext>
            </a:extLst>
          </p:cNvPr>
          <p:cNvSpPr>
            <a:spLocks noGrp="1"/>
          </p:cNvSpPr>
          <p:nvPr>
            <p:ph type="body" idx="1"/>
          </p:nvPr>
        </p:nvSpPr>
        <p:spPr/>
        <p:txBody>
          <a:bodyPr/>
          <a:lstStyle/>
          <a:p>
            <a:r>
              <a:rPr lang="en-US"/>
              <a:t>This slide can be used to introduce the election. </a:t>
            </a:r>
          </a:p>
          <a:p>
            <a:endParaRPr lang="en-US" dirty="0"/>
          </a:p>
          <a:p>
            <a:pPr marL="171450" indent="-171450">
              <a:buFont typeface="Calibri"/>
              <a:buChar char="-"/>
            </a:pPr>
            <a:r>
              <a:rPr lang="en-US" dirty="0"/>
              <a:t>The election will take place on 7 May 2026</a:t>
            </a:r>
            <a:endParaRPr lang="en-US" dirty="0">
              <a:solidFill>
                <a:srgbClr val="444444"/>
              </a:solidFill>
              <a:ea typeface="Calibri" panose="020F0502020204030204"/>
              <a:cs typeface="Calibri" panose="020F0502020204030204"/>
            </a:endParaRPr>
          </a:p>
          <a:p>
            <a:pPr marL="171450" indent="-171450">
              <a:buFont typeface="Calibri"/>
              <a:buChar char="-"/>
            </a:pPr>
            <a:r>
              <a:rPr lang="en-US" dirty="0"/>
              <a:t>You need to be 16, living in Wales and registered to vote to vote in this election </a:t>
            </a:r>
            <a:endParaRPr lang="en-US" dirty="0">
              <a:solidFill>
                <a:srgbClr val="444444"/>
              </a:solidFill>
              <a:ea typeface="Calibri" panose="020F0502020204030204"/>
              <a:cs typeface="Calibri" panose="020F0502020204030204"/>
            </a:endParaRPr>
          </a:p>
          <a:p>
            <a:pPr marL="171450" indent="-171450">
              <a:buFont typeface="Calibri"/>
              <a:buChar char="-"/>
            </a:pPr>
            <a:r>
              <a:rPr lang="en-US" dirty="0"/>
              <a:t>You will be voting for the political party or independent candidate you want to represent you in the Senedd</a:t>
            </a:r>
            <a:endParaRPr lang="en-US" dirty="0">
              <a:solidFill>
                <a:srgbClr val="444444"/>
              </a:solidFill>
              <a:ea typeface="Calibri" panose="020F0502020204030204"/>
              <a:cs typeface="Calibri" panose="020F0502020204030204"/>
            </a:endParaRPr>
          </a:p>
          <a:p>
            <a:pPr marL="171450" indent="-171450">
              <a:buFont typeface="Calibri,Sans-Serif"/>
              <a:buChar char="-"/>
            </a:pPr>
            <a:r>
              <a:rPr lang="en-GB" dirty="0"/>
              <a:t>The Senedd makes decisions about your education, health, transport, housing, and the environment.</a:t>
            </a:r>
            <a:endParaRPr lang="en-US" dirty="0">
              <a:solidFill>
                <a:srgbClr val="444444"/>
              </a:solidFill>
            </a:endParaRPr>
          </a:p>
          <a:p>
            <a:endParaRPr lang="en-US" dirty="0">
              <a:ea typeface="Calibri" panose="020F0502020204030204"/>
              <a:cs typeface="Calibri" panose="020F0502020204030204"/>
            </a:endParaRPr>
          </a:p>
          <a:p>
            <a:pPr marL="171450" indent="-171450">
              <a:buFont typeface="Calibri"/>
              <a:buChar char="-"/>
            </a:pP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04647F5-BF8B-3664-8F5D-C9B7A634FD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103094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1 – History of the Senedd</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3</a:t>
            </a:fld>
            <a:endParaRPr lang="en-US"/>
          </a:p>
        </p:txBody>
      </p:sp>
    </p:spTree>
    <p:extLst>
      <p:ext uri="{BB962C8B-B14F-4D97-AF65-F5344CB8AC3E}">
        <p14:creationId xmlns:p14="http://schemas.microsoft.com/office/powerpoint/2010/main" val="1184222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Play the video</a:t>
            </a:r>
          </a:p>
        </p:txBody>
      </p:sp>
      <p:sp>
        <p:nvSpPr>
          <p:cNvPr id="4" name="Slide Number Placeholder 3"/>
          <p:cNvSpPr>
            <a:spLocks noGrp="1"/>
          </p:cNvSpPr>
          <p:nvPr>
            <p:ph type="sldNum" sz="quarter" idx="5"/>
          </p:nvPr>
        </p:nvSpPr>
        <p:spPr/>
        <p:txBody>
          <a:bodyPr/>
          <a:lstStyle/>
          <a:p>
            <a:fld id="{8F9D6723-1A60-0442-910D-F7FD63281914}" type="slidenum">
              <a:rPr lang="en-US" smtClean="0"/>
              <a:t>4</a:t>
            </a:fld>
            <a:endParaRPr lang="en-US"/>
          </a:p>
        </p:txBody>
      </p:sp>
    </p:spTree>
    <p:extLst>
      <p:ext uri="{BB962C8B-B14F-4D97-AF65-F5344CB8AC3E}">
        <p14:creationId xmlns:p14="http://schemas.microsoft.com/office/powerpoint/2010/main" val="2873646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11DFF-C328-7B35-F854-43CFAF1AD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E652A-7E81-5582-38A2-6D3A5663F7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C9AEB-7947-9858-1A80-769BFD47E2D5}"/>
              </a:ext>
            </a:extLst>
          </p:cNvPr>
          <p:cNvSpPr>
            <a:spLocks noGrp="1"/>
          </p:cNvSpPr>
          <p:nvPr>
            <p:ph type="body" idx="1"/>
          </p:nvPr>
        </p:nvSpPr>
        <p:spPr/>
        <p:txBody>
          <a:bodyPr/>
          <a:lstStyle/>
          <a:p>
            <a:r>
              <a:rPr lang="en-US" dirty="0"/>
              <a:t>Ask students to connect the statements to the correct dates.</a:t>
            </a:r>
          </a:p>
          <a:p>
            <a:r>
              <a:rPr lang="en-US" dirty="0">
                <a:ea typeface="Calibri"/>
                <a:cs typeface="Calibri"/>
              </a:rPr>
              <a:t>Answers are on the next slide.</a:t>
            </a:r>
          </a:p>
        </p:txBody>
      </p:sp>
      <p:sp>
        <p:nvSpPr>
          <p:cNvPr id="4" name="Slide Number Placeholder 3">
            <a:extLst>
              <a:ext uri="{FF2B5EF4-FFF2-40B4-BE49-F238E27FC236}">
                <a16:creationId xmlns:a16="http://schemas.microsoft.com/office/drawing/2014/main" id="{DC3E6799-5E9B-5B8D-419F-CC5F21F7CD0E}"/>
              </a:ext>
            </a:extLst>
          </p:cNvPr>
          <p:cNvSpPr>
            <a:spLocks noGrp="1"/>
          </p:cNvSpPr>
          <p:nvPr>
            <p:ph type="sldNum" sz="quarter" idx="5"/>
          </p:nvPr>
        </p:nvSpPr>
        <p:spPr/>
        <p:txBody>
          <a:bodyPr/>
          <a:lstStyle/>
          <a:p>
            <a:fld id="{8F9D6723-1A60-0442-910D-F7FD63281914}" type="slidenum">
              <a:rPr lang="en-US" smtClean="0"/>
              <a:t>5</a:t>
            </a:fld>
            <a:endParaRPr lang="en-US"/>
          </a:p>
        </p:txBody>
      </p:sp>
    </p:spTree>
    <p:extLst>
      <p:ext uri="{BB962C8B-B14F-4D97-AF65-F5344CB8AC3E}">
        <p14:creationId xmlns:p14="http://schemas.microsoft.com/office/powerpoint/2010/main" val="224980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531A6-4BCB-82BE-66FD-68AA962A2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BE1CC-59E6-7CA5-8581-C872DA782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02BD5-D269-769B-8B55-C7BCE72BD05B}"/>
              </a:ext>
            </a:extLst>
          </p:cNvPr>
          <p:cNvSpPr>
            <a:spLocks noGrp="1"/>
          </p:cNvSpPr>
          <p:nvPr>
            <p:ph type="body" idx="1"/>
          </p:nvPr>
        </p:nvSpPr>
        <p:spPr/>
        <p:txBody>
          <a:bodyPr/>
          <a:lstStyle/>
          <a:p>
            <a:r>
              <a:rPr lang="en-US" dirty="0">
                <a:ea typeface="Calibri"/>
                <a:cs typeface="Calibri"/>
              </a:rPr>
              <a:t>Correct answers:</a:t>
            </a:r>
            <a:endParaRPr lang="en-GB">
              <a:ea typeface="Calibri"/>
              <a:cs typeface="Calibri"/>
            </a:endParaRPr>
          </a:p>
          <a:p>
            <a:pPr marL="171450" indent="-171450">
              <a:buFont typeface="Arial"/>
              <a:buChar char="•"/>
            </a:pPr>
            <a:r>
              <a:rPr lang="en-GB" dirty="0">
                <a:ea typeface="Calibri"/>
                <a:cs typeface="Calibri"/>
              </a:rPr>
              <a:t>950 - </a:t>
            </a:r>
            <a:r>
              <a:rPr lang="en-GB" dirty="0"/>
              <a:t>During the reign of Hywel Dda, the native laws of Wales were codified for the first time, meaning they were made more accessible to the public. The language of the law was Welsh and the system of law was significantly different from England.</a:t>
            </a:r>
            <a:endParaRPr lang="en-GB">
              <a:ea typeface="Calibri"/>
              <a:cs typeface="Calibri"/>
            </a:endParaRPr>
          </a:p>
          <a:p>
            <a:pPr marL="171450" indent="-171450">
              <a:buFont typeface="Arial"/>
              <a:buChar char="•"/>
            </a:pPr>
            <a:r>
              <a:rPr lang="en-GB"/>
              <a:t>1997 - A referendum was held on 18 September proposing the creation of a Welsh Assembly. The result was 50.3 per cent in favour, and 49.7 per cent against with a majority of just 6,721.</a:t>
            </a:r>
            <a:endParaRPr lang="en-GB" dirty="0">
              <a:ea typeface="Calibri"/>
              <a:cs typeface="Calibri"/>
            </a:endParaRPr>
          </a:p>
          <a:p>
            <a:pPr marL="171450" indent="-171450">
              <a:buFont typeface="Arial"/>
              <a:buChar char="•"/>
            </a:pPr>
            <a:r>
              <a:rPr lang="en-GB" dirty="0">
                <a:ea typeface="Calibri"/>
                <a:cs typeface="Calibri"/>
              </a:rPr>
              <a:t>1999 - </a:t>
            </a:r>
            <a:r>
              <a:rPr lang="en-GB" dirty="0"/>
              <a:t>The National Assembly for Wales met for the first time on 12 May before its official opening by Her Majesty Queen Elizabeth II on 26 May. 24 of the 60 Assembly Members were female which had, until that point, been overwhelmingly male dominated.</a:t>
            </a:r>
            <a:endParaRPr lang="en-GB">
              <a:ea typeface="Calibri"/>
              <a:cs typeface="Calibri"/>
            </a:endParaRPr>
          </a:p>
          <a:p>
            <a:pPr marL="171450" indent="-171450">
              <a:buFont typeface="Arial"/>
              <a:buChar char="•"/>
            </a:pPr>
            <a:r>
              <a:rPr lang="en-US" dirty="0"/>
              <a:t>2020 - </a:t>
            </a:r>
            <a:r>
              <a:rPr lang="en-GB" dirty="0"/>
              <a:t>The voting age in Senedd elections is lowered to 16-year-olds. The National Assembly for Wales is renamed the Welsh Parliament (commonly known as the Senedd) to reflect its status as a fully-fledged parliament</a:t>
            </a:r>
            <a:endParaRPr lang="en-GB" dirty="0">
              <a:ea typeface="Calibri"/>
              <a:cs typeface="Calibri"/>
            </a:endParaRPr>
          </a:p>
        </p:txBody>
      </p:sp>
      <p:sp>
        <p:nvSpPr>
          <p:cNvPr id="4" name="Slide Number Placeholder 3">
            <a:extLst>
              <a:ext uri="{FF2B5EF4-FFF2-40B4-BE49-F238E27FC236}">
                <a16:creationId xmlns:a16="http://schemas.microsoft.com/office/drawing/2014/main" id="{690E6F9F-8405-E849-C344-D390C668D27C}"/>
              </a:ext>
            </a:extLst>
          </p:cNvPr>
          <p:cNvSpPr>
            <a:spLocks noGrp="1"/>
          </p:cNvSpPr>
          <p:nvPr>
            <p:ph type="sldNum" sz="quarter" idx="5"/>
          </p:nvPr>
        </p:nvSpPr>
        <p:spPr/>
        <p:txBody>
          <a:bodyPr/>
          <a:lstStyle/>
          <a:p>
            <a:fld id="{8F9D6723-1A60-0442-910D-F7FD63281914}" type="slidenum">
              <a:rPr lang="en-US" smtClean="0"/>
              <a:t>6</a:t>
            </a:fld>
            <a:endParaRPr lang="en-US"/>
          </a:p>
        </p:txBody>
      </p:sp>
    </p:spTree>
    <p:extLst>
      <p:ext uri="{BB962C8B-B14F-4D97-AF65-F5344CB8AC3E}">
        <p14:creationId xmlns:p14="http://schemas.microsoft.com/office/powerpoint/2010/main" val="4113037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53C88-BC9A-A3C2-4A06-DA4C8385C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0382B-5A73-CD48-7D58-33A85F6F9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9E235-AE6F-5B08-9A88-71C54DAE61BF}"/>
              </a:ext>
            </a:extLst>
          </p:cNvPr>
          <p:cNvSpPr>
            <a:spLocks noGrp="1"/>
          </p:cNvSpPr>
          <p:nvPr>
            <p:ph type="body" idx="1"/>
          </p:nvPr>
        </p:nvSpPr>
        <p:spPr/>
        <p:txBody>
          <a:bodyPr/>
          <a:lstStyle/>
          <a:p>
            <a:r>
              <a:rPr lang="en-US" dirty="0"/>
              <a:t>Activity 2 – Members of the Senedd</a:t>
            </a:r>
          </a:p>
          <a:p>
            <a:endParaRPr lang="en-US">
              <a:ea typeface="Calibri"/>
              <a:cs typeface="Calibri"/>
            </a:endParaRPr>
          </a:p>
        </p:txBody>
      </p:sp>
      <p:sp>
        <p:nvSpPr>
          <p:cNvPr id="4" name="Slide Number Placeholder 3">
            <a:extLst>
              <a:ext uri="{FF2B5EF4-FFF2-40B4-BE49-F238E27FC236}">
                <a16:creationId xmlns:a16="http://schemas.microsoft.com/office/drawing/2014/main" id="{9AE65291-7E5B-12E1-B531-FF51416AAEB6}"/>
              </a:ext>
            </a:extLst>
          </p:cNvPr>
          <p:cNvSpPr>
            <a:spLocks noGrp="1"/>
          </p:cNvSpPr>
          <p:nvPr>
            <p:ph type="sldNum" sz="quarter" idx="5"/>
          </p:nvPr>
        </p:nvSpPr>
        <p:spPr/>
        <p:txBody>
          <a:bodyPr/>
          <a:lstStyle/>
          <a:p>
            <a:fld id="{8F9D6723-1A60-0442-910D-F7FD63281914}" type="slidenum">
              <a:rPr lang="en-US" smtClean="0"/>
              <a:t>7</a:t>
            </a:fld>
            <a:endParaRPr lang="en-US"/>
          </a:p>
        </p:txBody>
      </p:sp>
    </p:spTree>
    <p:extLst>
      <p:ext uri="{BB962C8B-B14F-4D97-AF65-F5344CB8AC3E}">
        <p14:creationId xmlns:p14="http://schemas.microsoft.com/office/powerpoint/2010/main" val="432317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Play the video</a:t>
            </a:r>
          </a:p>
        </p:txBody>
      </p:sp>
      <p:sp>
        <p:nvSpPr>
          <p:cNvPr id="4" name="Slide Number Placeholder 3"/>
          <p:cNvSpPr>
            <a:spLocks noGrp="1"/>
          </p:cNvSpPr>
          <p:nvPr>
            <p:ph type="sldNum" sz="quarter" idx="5"/>
          </p:nvPr>
        </p:nvSpPr>
        <p:spPr/>
        <p:txBody>
          <a:bodyPr/>
          <a:lstStyle/>
          <a:p>
            <a:fld id="{8F9D6723-1A60-0442-910D-F7FD63281914}" type="slidenum">
              <a:rPr lang="en-US" smtClean="0"/>
              <a:t>8</a:t>
            </a:fld>
            <a:endParaRPr lang="en-US"/>
          </a:p>
        </p:txBody>
      </p:sp>
    </p:spTree>
    <p:extLst>
      <p:ext uri="{BB962C8B-B14F-4D97-AF65-F5344CB8AC3E}">
        <p14:creationId xmlns:p14="http://schemas.microsoft.com/office/powerpoint/2010/main" val="1296351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a 5 Minute discussion with pupils. </a:t>
            </a:r>
            <a:endParaRPr lang="en-US">
              <a:solidFill>
                <a:srgbClr val="000000"/>
              </a:solidFill>
              <a:ea typeface="Calibri"/>
              <a:cs typeface="Calibri"/>
            </a:endParaRPr>
          </a:p>
          <a:p>
            <a:endParaRPr lang="en-US" dirty="0"/>
          </a:p>
          <a:p>
            <a:pPr marL="171450" indent="-171450">
              <a:buFont typeface="Arial"/>
              <a:buChar char="•"/>
            </a:pPr>
            <a:r>
              <a:rPr lang="en-US" dirty="0"/>
              <a:t>What is an issue in your local area or community you care about?</a:t>
            </a:r>
            <a:endParaRPr lang="en-US">
              <a:solidFill>
                <a:srgbClr val="444444"/>
              </a:solidFill>
              <a:ea typeface="Calibri" panose="020F0502020204030204"/>
              <a:cs typeface="Calibri" panose="020F0502020204030204"/>
            </a:endParaRPr>
          </a:p>
          <a:p>
            <a:pPr marL="171450" indent="-171450">
              <a:buFont typeface="Arial"/>
              <a:buChar char="•"/>
            </a:pPr>
            <a:r>
              <a:rPr lang="en-US" dirty="0"/>
              <a:t>What things affect their friends and family?</a:t>
            </a:r>
            <a:endParaRPr lang="en-US">
              <a:solidFill>
                <a:srgbClr val="444444"/>
              </a:solidFill>
              <a:ea typeface="Calibri"/>
              <a:cs typeface="Calibri"/>
            </a:endParaRPr>
          </a:p>
          <a:p>
            <a:pPr marL="171450" indent="-171450">
              <a:buFont typeface="Arial"/>
              <a:buChar char="•"/>
            </a:pPr>
            <a:r>
              <a:rPr lang="en-US" dirty="0">
                <a:solidFill>
                  <a:srgbClr val="000000"/>
                </a:solidFill>
              </a:rPr>
              <a:t>What law would you introduce if you were a member of the Senedd to overcome/help this issue?</a:t>
            </a:r>
            <a:endParaRPr lang="en-US" dirty="0">
              <a:solidFill>
                <a:srgbClr val="000000"/>
              </a:solidFill>
              <a:ea typeface="Calibri"/>
              <a:cs typeface="Calibri"/>
            </a:endParaRPr>
          </a:p>
          <a:p>
            <a:pPr marL="171450" indent="-171450">
              <a:buFont typeface="Arial"/>
              <a:buChar char="•"/>
            </a:pPr>
            <a:endParaRPr lang="en-US" dirty="0">
              <a:solidFill>
                <a:srgbClr val="000000"/>
              </a:solidFill>
              <a:ea typeface="Calibri"/>
              <a:cs typeface="Calibri"/>
            </a:endParaRPr>
          </a:p>
          <a:p>
            <a:r>
              <a:rPr lang="en-US" dirty="0">
                <a:solidFill>
                  <a:srgbClr val="000000"/>
                </a:solidFill>
              </a:rPr>
              <a:t>A </a:t>
            </a:r>
            <a:r>
              <a:rPr lang="en-US" b="1" dirty="0">
                <a:solidFill>
                  <a:srgbClr val="000000"/>
                </a:solidFill>
              </a:rPr>
              <a:t>law</a:t>
            </a:r>
            <a:r>
              <a:rPr lang="en-US" dirty="0">
                <a:solidFill>
                  <a:srgbClr val="000000"/>
                </a:solidFill>
              </a:rPr>
              <a:t> is a rule made by a government that people in a country or community are expected to follow. We have laws for lots of reasons, for example to keep us safe or protect our rights. Some examples:</a:t>
            </a:r>
            <a:endParaRPr lang="en-US">
              <a:solidFill>
                <a:srgbClr val="444444"/>
              </a:solidFill>
            </a:endParaRPr>
          </a:p>
          <a:p>
            <a:pPr marL="171450" indent="-171450">
              <a:buFont typeface="Arial,Sans-Serif"/>
              <a:buChar char="•"/>
            </a:pPr>
            <a:r>
              <a:rPr lang="en-US" dirty="0">
                <a:solidFill>
                  <a:srgbClr val="000000"/>
                </a:solidFill>
              </a:rPr>
              <a:t>You must wear a seatbelt when in a car</a:t>
            </a:r>
            <a:endParaRPr lang="en-US">
              <a:solidFill>
                <a:srgbClr val="444444"/>
              </a:solidFill>
            </a:endParaRPr>
          </a:p>
          <a:p>
            <a:pPr marL="171450" indent="-171450">
              <a:buFont typeface="Arial,Sans-Serif"/>
              <a:buChar char="•"/>
            </a:pPr>
            <a:r>
              <a:rPr lang="en-US" dirty="0">
                <a:solidFill>
                  <a:srgbClr val="000000"/>
                </a:solidFill>
              </a:rPr>
              <a:t>All children should go to school</a:t>
            </a:r>
            <a:endParaRPr lang="en-US">
              <a:solidFill>
                <a:srgbClr val="444444"/>
              </a:solidFill>
            </a:endParaRPr>
          </a:p>
          <a:p>
            <a:pPr marL="171450" indent="-171450">
              <a:buFont typeface="Arial,Sans-Serif"/>
              <a:buChar char="•"/>
            </a:pPr>
            <a:r>
              <a:rPr lang="en-US" dirty="0">
                <a:solidFill>
                  <a:srgbClr val="000000"/>
                </a:solidFill>
              </a:rPr>
              <a:t>You must recycle or throw away rubbish in the proper bins</a:t>
            </a:r>
            <a:endParaRPr lang="en-US" dirty="0"/>
          </a:p>
          <a:p>
            <a:pPr marL="171450" indent="-171450">
              <a:buFont typeface="Arial"/>
              <a:buChar char="•"/>
            </a:pPr>
            <a:endParaRPr lang="en-US" dirty="0">
              <a:solidFill>
                <a:srgbClr val="000000"/>
              </a:solidFill>
              <a:ea typeface="Calibri"/>
              <a:cs typeface="Calibri"/>
            </a:endParaRPr>
          </a:p>
          <a:p>
            <a:endParaRPr lang="en-US" dirty="0">
              <a:solidFill>
                <a:srgbClr val="444444"/>
              </a:solidFill>
              <a:ea typeface="Calibri"/>
              <a:cs typeface="Calibri"/>
            </a:endParaRPr>
          </a:p>
          <a:p>
            <a:pPr>
              <a:buFont typeface="Arial"/>
            </a:pPr>
            <a:endParaRPr lang="en-US" dirty="0">
              <a:solidFill>
                <a:srgbClr val="000000"/>
              </a:solidFill>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9</a:t>
            </a:fld>
            <a:endParaRPr lang="en-US"/>
          </a:p>
        </p:txBody>
      </p:sp>
    </p:spTree>
    <p:extLst>
      <p:ext uri="{BB962C8B-B14F-4D97-AF65-F5344CB8AC3E}">
        <p14:creationId xmlns:p14="http://schemas.microsoft.com/office/powerpoint/2010/main" val="2744132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and Content 2col">
  <p:cSld name="5_Title and Content 2col">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7"/>
          <p:cNvSpPr txBox="1">
            <a:spLocks noGrp="1"/>
          </p:cNvSpPr>
          <p:nvPr>
            <p:ph type="body" idx="2"/>
          </p:nvPr>
        </p:nvSpPr>
        <p:spPr>
          <a:xfrm>
            <a:off x="382273" y="2395538"/>
            <a:ext cx="5569265"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240463" y="2395538"/>
            <a:ext cx="5543549"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7"/>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 name="Google Shape;46;p17"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47" name="Google Shape;47;p17"/>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48" name="Google Shape;48;p17"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49" name="Google Shape;49;p17"/>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7">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73416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_Title and Content 2col">
  <p:cSld name="5_Title and Content 2col">
    <p:spTree>
      <p:nvGrpSpPr>
        <p:cNvPr id="1" name="Shape 59"/>
        <p:cNvGrpSpPr/>
        <p:nvPr/>
      </p:nvGrpSpPr>
      <p:grpSpPr>
        <a:xfrm>
          <a:off x="0" y="0"/>
          <a:ext cx="0" cy="0"/>
          <a:chOff x="0" y="0"/>
          <a:chExt cx="0" cy="0"/>
        </a:xfrm>
      </p:grpSpPr>
      <p:sp>
        <p:nvSpPr>
          <p:cNvPr id="60" name="Google Shape;60;p19"/>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9"/>
          <p:cNvSpPr txBox="1">
            <a:spLocks noGrp="1"/>
          </p:cNvSpPr>
          <p:nvPr>
            <p:ph type="body" idx="1"/>
          </p:nvPr>
        </p:nvSpPr>
        <p:spPr>
          <a:xfrm>
            <a:off x="390939" y="2395538"/>
            <a:ext cx="556059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9"/>
          <p:cNvSpPr txBox="1">
            <a:spLocks noGrp="1"/>
          </p:cNvSpPr>
          <p:nvPr>
            <p:ph type="body" idx="2"/>
          </p:nvPr>
        </p:nvSpPr>
        <p:spPr>
          <a:xfrm>
            <a:off x="6240463" y="2395538"/>
            <a:ext cx="554354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9"/>
          <p:cNvSpPr txBox="1">
            <a:spLocks noGrp="1"/>
          </p:cNvSpPr>
          <p:nvPr>
            <p:ph type="body" idx="3"/>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9"/>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 name="Google Shape;65;p19"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66" name="Google Shape;66;p19"/>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67" name="Google Shape;67;p19"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68" name="Google Shape;68;p19"/>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9"/>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48012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64825751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07/10/2025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821806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C90774"/>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170509680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6669"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76543945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6860471"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3597717"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71475"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9838144"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3597717"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6860471"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9838144"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66184133"/>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Fou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6258000" y="3285488"/>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9300525" y="332512"/>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6258000" y="333375"/>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9300525" y="3285488"/>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536400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5364000"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6" y="1694938"/>
            <a:ext cx="5364000" cy="4110550"/>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58823096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80120432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517964F-A02B-D4E0-F29F-1C0D331F7FBC}"/>
              </a:ext>
            </a:extLst>
          </p:cNvPr>
          <p:cNvSpPr/>
          <p:nvPr userDrawn="1"/>
        </p:nvSpPr>
        <p:spPr>
          <a:xfrm rot="5400000">
            <a:off x="2194153" y="3885264"/>
            <a:ext cx="3836851"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371474" y="1968638"/>
            <a:ext cx="720000" cy="720000"/>
          </a:xfrm>
          <a:prstGeom prst="rect">
            <a:avLst/>
          </a:prstGeom>
          <a:ln>
            <a:noFill/>
          </a:ln>
        </p:spPr>
        <p:txBody>
          <a:bodyPr/>
          <a:lstStyle/>
          <a:p>
            <a:endParaRPr lang="en-GB"/>
          </a:p>
        </p:txBody>
      </p:sp>
      <p:sp>
        <p:nvSpPr>
          <p:cNvPr id="2" name="Title 1">
            <a:extLst>
              <a:ext uri="{FF2B5EF4-FFF2-40B4-BE49-F238E27FC236}">
                <a16:creationId xmlns:a16="http://schemas.microsoft.com/office/drawing/2014/main" id="{5555B574-8330-4DFB-6B89-2E8D13B00A6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4" name="Rectangle 3">
            <a:extLst>
              <a:ext uri="{FF2B5EF4-FFF2-40B4-BE49-F238E27FC236}">
                <a16:creationId xmlns:a16="http://schemas.microsoft.com/office/drawing/2014/main" id="{EEC12B65-1B63-FE58-6766-496542A7FAAE}"/>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ext Placeholder 2">
            <a:extLst>
              <a:ext uri="{FF2B5EF4-FFF2-40B4-BE49-F238E27FC236}">
                <a16:creationId xmlns:a16="http://schemas.microsoft.com/office/drawing/2014/main" id="{C2E68D7C-CDC3-25BE-6414-F52C96A99191}"/>
              </a:ext>
            </a:extLst>
          </p:cNvPr>
          <p:cNvSpPr>
            <a:spLocks noGrp="1"/>
          </p:cNvSpPr>
          <p:nvPr>
            <p:ph type="body" sz="quarter" idx="48"/>
          </p:nvPr>
        </p:nvSpPr>
        <p:spPr>
          <a:xfrm>
            <a:off x="1239566" y="19686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8" name="Rectangle 7">
            <a:extLst>
              <a:ext uri="{FF2B5EF4-FFF2-40B4-BE49-F238E27FC236}">
                <a16:creationId xmlns:a16="http://schemas.microsoft.com/office/drawing/2014/main" id="{8FADC700-4F78-D03E-FCDB-E5172D471415}"/>
              </a:ext>
            </a:extLst>
          </p:cNvPr>
          <p:cNvSpPr/>
          <p:nvPr userDrawn="1"/>
        </p:nvSpPr>
        <p:spPr>
          <a:xfrm rot="5400000">
            <a:off x="6085150" y="3885264"/>
            <a:ext cx="3836851"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Rectangle 8">
            <a:extLst>
              <a:ext uri="{FF2B5EF4-FFF2-40B4-BE49-F238E27FC236}">
                <a16:creationId xmlns:a16="http://schemas.microsoft.com/office/drawing/2014/main" id="{0B1AEB83-1F50-C412-04B7-8196DA5A71EE}"/>
              </a:ext>
            </a:extLst>
          </p:cNvPr>
          <p:cNvSpPr/>
          <p:nvPr userDrawn="1"/>
        </p:nvSpPr>
        <p:spPr>
          <a:xfrm rot="10800000">
            <a:off x="371475" y="28463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Picture Placeholder 2">
            <a:extLst>
              <a:ext uri="{FF2B5EF4-FFF2-40B4-BE49-F238E27FC236}">
                <a16:creationId xmlns:a16="http://schemas.microsoft.com/office/drawing/2014/main" id="{A217D77A-0547-FCCF-A76F-006BD9F16961}"/>
              </a:ext>
            </a:extLst>
          </p:cNvPr>
          <p:cNvSpPr>
            <a:spLocks noGrp="1"/>
          </p:cNvSpPr>
          <p:nvPr>
            <p:ph type="pic" sz="quarter" idx="51"/>
          </p:nvPr>
        </p:nvSpPr>
        <p:spPr>
          <a:xfrm>
            <a:off x="371475" y="3007588"/>
            <a:ext cx="720000" cy="720000"/>
          </a:xfrm>
          <a:prstGeom prst="rect">
            <a:avLst/>
          </a:prstGeom>
          <a:ln>
            <a:noFill/>
          </a:ln>
        </p:spPr>
        <p:txBody>
          <a:bodyPr/>
          <a:lstStyle/>
          <a:p>
            <a:endParaRPr lang="en-GB"/>
          </a:p>
        </p:txBody>
      </p:sp>
      <p:sp>
        <p:nvSpPr>
          <p:cNvPr id="12" name="Text Placeholder 2">
            <a:extLst>
              <a:ext uri="{FF2B5EF4-FFF2-40B4-BE49-F238E27FC236}">
                <a16:creationId xmlns:a16="http://schemas.microsoft.com/office/drawing/2014/main" id="{C357A02D-4FE4-4E01-89AB-6AAE9C2E2875}"/>
              </a:ext>
            </a:extLst>
          </p:cNvPr>
          <p:cNvSpPr>
            <a:spLocks noGrp="1"/>
          </p:cNvSpPr>
          <p:nvPr>
            <p:ph type="body" sz="quarter" idx="52"/>
          </p:nvPr>
        </p:nvSpPr>
        <p:spPr>
          <a:xfrm>
            <a:off x="1239567" y="300758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4" name="Rectangle 13">
            <a:extLst>
              <a:ext uri="{FF2B5EF4-FFF2-40B4-BE49-F238E27FC236}">
                <a16:creationId xmlns:a16="http://schemas.microsoft.com/office/drawing/2014/main" id="{76E2E129-7BCB-C37C-5FFB-C8C9BF62AB20}"/>
              </a:ext>
            </a:extLst>
          </p:cNvPr>
          <p:cNvSpPr/>
          <p:nvPr userDrawn="1"/>
        </p:nvSpPr>
        <p:spPr>
          <a:xfrm rot="10800000">
            <a:off x="371475" y="388526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7" name="Picture Placeholder 2">
            <a:extLst>
              <a:ext uri="{FF2B5EF4-FFF2-40B4-BE49-F238E27FC236}">
                <a16:creationId xmlns:a16="http://schemas.microsoft.com/office/drawing/2014/main" id="{1114B412-6BCF-AB6D-2905-7DEEC0628DC9}"/>
              </a:ext>
            </a:extLst>
          </p:cNvPr>
          <p:cNvSpPr>
            <a:spLocks noGrp="1"/>
          </p:cNvSpPr>
          <p:nvPr>
            <p:ph type="pic" sz="quarter" idx="53"/>
          </p:nvPr>
        </p:nvSpPr>
        <p:spPr>
          <a:xfrm>
            <a:off x="371475" y="4046538"/>
            <a:ext cx="720000" cy="720000"/>
          </a:xfrm>
          <a:prstGeom prst="rect">
            <a:avLst/>
          </a:prstGeom>
          <a:ln>
            <a:noFill/>
          </a:ln>
        </p:spPr>
        <p:txBody>
          <a:bodyPr/>
          <a:lstStyle/>
          <a:p>
            <a:endParaRPr lang="en-GB"/>
          </a:p>
        </p:txBody>
      </p:sp>
      <p:sp>
        <p:nvSpPr>
          <p:cNvPr id="18" name="Text Placeholder 2">
            <a:extLst>
              <a:ext uri="{FF2B5EF4-FFF2-40B4-BE49-F238E27FC236}">
                <a16:creationId xmlns:a16="http://schemas.microsoft.com/office/drawing/2014/main" id="{A18CC7A1-F198-A4CA-63EC-64300B37C49E}"/>
              </a:ext>
            </a:extLst>
          </p:cNvPr>
          <p:cNvSpPr>
            <a:spLocks noGrp="1"/>
          </p:cNvSpPr>
          <p:nvPr>
            <p:ph type="body" sz="quarter" idx="54"/>
          </p:nvPr>
        </p:nvSpPr>
        <p:spPr>
          <a:xfrm>
            <a:off x="1239567" y="40465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Rectangle 18">
            <a:extLst>
              <a:ext uri="{FF2B5EF4-FFF2-40B4-BE49-F238E27FC236}">
                <a16:creationId xmlns:a16="http://schemas.microsoft.com/office/drawing/2014/main" id="{85C0BA34-73B3-C844-9D9A-A464C419D75D}"/>
              </a:ext>
            </a:extLst>
          </p:cNvPr>
          <p:cNvSpPr/>
          <p:nvPr userDrawn="1"/>
        </p:nvSpPr>
        <p:spPr>
          <a:xfrm rot="10800000">
            <a:off x="371475" y="49242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0" name="Picture Placeholder 2">
            <a:extLst>
              <a:ext uri="{FF2B5EF4-FFF2-40B4-BE49-F238E27FC236}">
                <a16:creationId xmlns:a16="http://schemas.microsoft.com/office/drawing/2014/main" id="{F763A87F-BD23-889A-8001-E784A8748CB0}"/>
              </a:ext>
            </a:extLst>
          </p:cNvPr>
          <p:cNvSpPr>
            <a:spLocks noGrp="1"/>
          </p:cNvSpPr>
          <p:nvPr>
            <p:ph type="pic" sz="quarter" idx="55"/>
          </p:nvPr>
        </p:nvSpPr>
        <p:spPr>
          <a:xfrm>
            <a:off x="371475" y="5085490"/>
            <a:ext cx="720000" cy="720000"/>
          </a:xfrm>
          <a:prstGeom prst="rect">
            <a:avLst/>
          </a:prstGeom>
          <a:ln>
            <a:noFill/>
          </a:ln>
        </p:spPr>
        <p:txBody>
          <a:bodyPr/>
          <a:lstStyle/>
          <a:p>
            <a:endParaRPr lang="en-GB"/>
          </a:p>
        </p:txBody>
      </p:sp>
      <p:sp>
        <p:nvSpPr>
          <p:cNvPr id="21" name="Text Placeholder 2">
            <a:extLst>
              <a:ext uri="{FF2B5EF4-FFF2-40B4-BE49-F238E27FC236}">
                <a16:creationId xmlns:a16="http://schemas.microsoft.com/office/drawing/2014/main" id="{0F2364A2-2FAE-40FE-DB3C-9A073741D3CB}"/>
              </a:ext>
            </a:extLst>
          </p:cNvPr>
          <p:cNvSpPr>
            <a:spLocks noGrp="1"/>
          </p:cNvSpPr>
          <p:nvPr>
            <p:ph type="body" sz="quarter" idx="56"/>
          </p:nvPr>
        </p:nvSpPr>
        <p:spPr>
          <a:xfrm>
            <a:off x="1239567" y="5085490"/>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3" name="Picture Placeholder 2">
            <a:extLst>
              <a:ext uri="{FF2B5EF4-FFF2-40B4-BE49-F238E27FC236}">
                <a16:creationId xmlns:a16="http://schemas.microsoft.com/office/drawing/2014/main" id="{1EF21C34-5D47-35DB-D72E-E4732EE7F91B}"/>
              </a:ext>
            </a:extLst>
          </p:cNvPr>
          <p:cNvSpPr>
            <a:spLocks noGrp="1"/>
          </p:cNvSpPr>
          <p:nvPr>
            <p:ph type="pic" sz="quarter" idx="57"/>
          </p:nvPr>
        </p:nvSpPr>
        <p:spPr>
          <a:xfrm>
            <a:off x="4262470" y="1968638"/>
            <a:ext cx="720000" cy="720000"/>
          </a:xfrm>
          <a:prstGeom prst="rect">
            <a:avLst/>
          </a:prstGeom>
          <a:ln>
            <a:noFill/>
          </a:ln>
        </p:spPr>
        <p:txBody>
          <a:bodyPr/>
          <a:lstStyle/>
          <a:p>
            <a:endParaRPr lang="en-GB"/>
          </a:p>
        </p:txBody>
      </p:sp>
      <p:sp>
        <p:nvSpPr>
          <p:cNvPr id="31" name="Text Placeholder 2">
            <a:extLst>
              <a:ext uri="{FF2B5EF4-FFF2-40B4-BE49-F238E27FC236}">
                <a16:creationId xmlns:a16="http://schemas.microsoft.com/office/drawing/2014/main" id="{5B5BC9F6-5390-A1B4-3EB2-70849D7C1543}"/>
              </a:ext>
            </a:extLst>
          </p:cNvPr>
          <p:cNvSpPr>
            <a:spLocks noGrp="1"/>
          </p:cNvSpPr>
          <p:nvPr>
            <p:ph type="body" sz="quarter" idx="58"/>
          </p:nvPr>
        </p:nvSpPr>
        <p:spPr>
          <a:xfrm>
            <a:off x="5130562" y="19686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EB440D81-52D7-CDE7-73A9-6C3ED6E7E144}"/>
              </a:ext>
            </a:extLst>
          </p:cNvPr>
          <p:cNvSpPr/>
          <p:nvPr userDrawn="1"/>
        </p:nvSpPr>
        <p:spPr>
          <a:xfrm rot="10800000">
            <a:off x="4262470" y="28463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7" name="Picture Placeholder 2">
            <a:extLst>
              <a:ext uri="{FF2B5EF4-FFF2-40B4-BE49-F238E27FC236}">
                <a16:creationId xmlns:a16="http://schemas.microsoft.com/office/drawing/2014/main" id="{A8B4BB0F-DEF8-EEA1-E478-84D0B4D3F448}"/>
              </a:ext>
            </a:extLst>
          </p:cNvPr>
          <p:cNvSpPr>
            <a:spLocks noGrp="1"/>
          </p:cNvSpPr>
          <p:nvPr>
            <p:ph type="pic" sz="quarter" idx="59"/>
          </p:nvPr>
        </p:nvSpPr>
        <p:spPr>
          <a:xfrm>
            <a:off x="4262471" y="3007588"/>
            <a:ext cx="720000" cy="720000"/>
          </a:xfrm>
          <a:prstGeom prst="rect">
            <a:avLst/>
          </a:prstGeom>
          <a:ln>
            <a:noFill/>
          </a:ln>
        </p:spPr>
        <p:txBody>
          <a:bodyPr/>
          <a:lstStyle/>
          <a:p>
            <a:endParaRPr lang="en-GB"/>
          </a:p>
        </p:txBody>
      </p:sp>
      <p:sp>
        <p:nvSpPr>
          <p:cNvPr id="48" name="Text Placeholder 2">
            <a:extLst>
              <a:ext uri="{FF2B5EF4-FFF2-40B4-BE49-F238E27FC236}">
                <a16:creationId xmlns:a16="http://schemas.microsoft.com/office/drawing/2014/main" id="{6AE8C074-4A0C-8FF8-E874-FB5509540252}"/>
              </a:ext>
            </a:extLst>
          </p:cNvPr>
          <p:cNvSpPr>
            <a:spLocks noGrp="1"/>
          </p:cNvSpPr>
          <p:nvPr>
            <p:ph type="body" sz="quarter" idx="60"/>
          </p:nvPr>
        </p:nvSpPr>
        <p:spPr>
          <a:xfrm>
            <a:off x="5130563" y="300758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9" name="Rectangle 48">
            <a:extLst>
              <a:ext uri="{FF2B5EF4-FFF2-40B4-BE49-F238E27FC236}">
                <a16:creationId xmlns:a16="http://schemas.microsoft.com/office/drawing/2014/main" id="{788BEE20-CAFC-0C4C-5D3E-929E858BAC36}"/>
              </a:ext>
            </a:extLst>
          </p:cNvPr>
          <p:cNvSpPr/>
          <p:nvPr userDrawn="1"/>
        </p:nvSpPr>
        <p:spPr>
          <a:xfrm rot="10800000">
            <a:off x="4271204" y="388526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0" name="Picture Placeholder 2">
            <a:extLst>
              <a:ext uri="{FF2B5EF4-FFF2-40B4-BE49-F238E27FC236}">
                <a16:creationId xmlns:a16="http://schemas.microsoft.com/office/drawing/2014/main" id="{A3D260FD-4A5D-ADFC-244B-276B23A9899C}"/>
              </a:ext>
            </a:extLst>
          </p:cNvPr>
          <p:cNvSpPr>
            <a:spLocks noGrp="1"/>
          </p:cNvSpPr>
          <p:nvPr>
            <p:ph type="pic" sz="quarter" idx="61"/>
          </p:nvPr>
        </p:nvSpPr>
        <p:spPr>
          <a:xfrm>
            <a:off x="4262471" y="4046538"/>
            <a:ext cx="720000" cy="720000"/>
          </a:xfrm>
          <a:prstGeom prst="rect">
            <a:avLst/>
          </a:prstGeom>
          <a:ln>
            <a:noFill/>
          </a:ln>
        </p:spPr>
        <p:txBody>
          <a:bodyPr/>
          <a:lstStyle/>
          <a:p>
            <a:endParaRPr lang="en-GB"/>
          </a:p>
        </p:txBody>
      </p:sp>
      <p:sp>
        <p:nvSpPr>
          <p:cNvPr id="51" name="Text Placeholder 2">
            <a:extLst>
              <a:ext uri="{FF2B5EF4-FFF2-40B4-BE49-F238E27FC236}">
                <a16:creationId xmlns:a16="http://schemas.microsoft.com/office/drawing/2014/main" id="{595C1BA7-441C-A475-043A-8A95C3F7E5B7}"/>
              </a:ext>
            </a:extLst>
          </p:cNvPr>
          <p:cNvSpPr>
            <a:spLocks noGrp="1"/>
          </p:cNvSpPr>
          <p:nvPr>
            <p:ph type="body" sz="quarter" idx="62"/>
          </p:nvPr>
        </p:nvSpPr>
        <p:spPr>
          <a:xfrm>
            <a:off x="5130563" y="40465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52" name="Rectangle 51">
            <a:extLst>
              <a:ext uri="{FF2B5EF4-FFF2-40B4-BE49-F238E27FC236}">
                <a16:creationId xmlns:a16="http://schemas.microsoft.com/office/drawing/2014/main" id="{25DD5A4E-73E5-4FF5-A1A6-CF1EA0813015}"/>
              </a:ext>
            </a:extLst>
          </p:cNvPr>
          <p:cNvSpPr/>
          <p:nvPr userDrawn="1"/>
        </p:nvSpPr>
        <p:spPr>
          <a:xfrm rot="10800000">
            <a:off x="4271204" y="49242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3" name="Picture Placeholder 2">
            <a:extLst>
              <a:ext uri="{FF2B5EF4-FFF2-40B4-BE49-F238E27FC236}">
                <a16:creationId xmlns:a16="http://schemas.microsoft.com/office/drawing/2014/main" id="{C916E390-EA03-07CE-A1D2-B61D56079AD7}"/>
              </a:ext>
            </a:extLst>
          </p:cNvPr>
          <p:cNvSpPr>
            <a:spLocks noGrp="1"/>
          </p:cNvSpPr>
          <p:nvPr>
            <p:ph type="pic" sz="quarter" idx="63"/>
          </p:nvPr>
        </p:nvSpPr>
        <p:spPr>
          <a:xfrm>
            <a:off x="4262471" y="5085490"/>
            <a:ext cx="720000" cy="720000"/>
          </a:xfrm>
          <a:prstGeom prst="rect">
            <a:avLst/>
          </a:prstGeom>
          <a:ln>
            <a:noFill/>
          </a:ln>
        </p:spPr>
        <p:txBody>
          <a:bodyPr/>
          <a:lstStyle/>
          <a:p>
            <a:endParaRPr lang="en-GB"/>
          </a:p>
        </p:txBody>
      </p:sp>
      <p:sp>
        <p:nvSpPr>
          <p:cNvPr id="54" name="Text Placeholder 2">
            <a:extLst>
              <a:ext uri="{FF2B5EF4-FFF2-40B4-BE49-F238E27FC236}">
                <a16:creationId xmlns:a16="http://schemas.microsoft.com/office/drawing/2014/main" id="{FF105FDE-8EAD-937F-48A6-8EB0DF9D3C62}"/>
              </a:ext>
            </a:extLst>
          </p:cNvPr>
          <p:cNvSpPr>
            <a:spLocks noGrp="1"/>
          </p:cNvSpPr>
          <p:nvPr>
            <p:ph type="body" sz="quarter" idx="64"/>
          </p:nvPr>
        </p:nvSpPr>
        <p:spPr>
          <a:xfrm>
            <a:off x="5130563" y="5085490"/>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1700555418"/>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12</a:t>
            </a:r>
          </a:p>
        </p:txBody>
      </p:sp>
    </p:spTree>
    <p:extLst>
      <p:ext uri="{BB962C8B-B14F-4D97-AF65-F5344CB8AC3E}">
        <p14:creationId xmlns:p14="http://schemas.microsoft.com/office/powerpoint/2010/main" val="2252921883"/>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sponsibilities 2">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3397414772"/>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9118144"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1650465" y="4274900"/>
            <a:ext cx="3057575"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98293886-807F-BE44-B2DC-00FF7DD02AD9}"/>
              </a:ext>
            </a:extLst>
          </p:cNvPr>
          <p:cNvSpPr>
            <a:spLocks noGrp="1"/>
          </p:cNvSpPr>
          <p:nvPr>
            <p:ph type="body" sz="quarter" idx="14"/>
          </p:nvPr>
        </p:nvSpPr>
        <p:spPr>
          <a:xfrm>
            <a:off x="6202587"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9" name="Text Placeholder 3">
            <a:extLst>
              <a:ext uri="{FF2B5EF4-FFF2-40B4-BE49-F238E27FC236}">
                <a16:creationId xmlns:a16="http://schemas.microsoft.com/office/drawing/2014/main" id="{497139AB-2DAB-BA85-C7DA-25E46F3E7370}"/>
              </a:ext>
            </a:extLst>
          </p:cNvPr>
          <p:cNvSpPr>
            <a:spLocks noGrp="1"/>
          </p:cNvSpPr>
          <p:nvPr>
            <p:ph type="body" sz="quarter" idx="15"/>
          </p:nvPr>
        </p:nvSpPr>
        <p:spPr>
          <a:xfrm>
            <a:off x="3287031"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Rectangle 9">
            <a:extLst>
              <a:ext uri="{FF2B5EF4-FFF2-40B4-BE49-F238E27FC236}">
                <a16:creationId xmlns:a16="http://schemas.microsoft.com/office/drawing/2014/main" id="{33F3352B-7E8F-0386-EB1D-54833B15EF2A}"/>
              </a:ext>
            </a:extLst>
          </p:cNvPr>
          <p:cNvSpPr/>
          <p:nvPr userDrawn="1"/>
        </p:nvSpPr>
        <p:spPr>
          <a:xfrm rot="5400000">
            <a:off x="4566021" y="4274900"/>
            <a:ext cx="3057575"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Rectangle 10">
            <a:extLst>
              <a:ext uri="{FF2B5EF4-FFF2-40B4-BE49-F238E27FC236}">
                <a16:creationId xmlns:a16="http://schemas.microsoft.com/office/drawing/2014/main" id="{2B874CD4-40F2-2A6C-BDC8-4DEA460A930C}"/>
              </a:ext>
            </a:extLst>
          </p:cNvPr>
          <p:cNvSpPr/>
          <p:nvPr userDrawn="1"/>
        </p:nvSpPr>
        <p:spPr>
          <a:xfrm rot="5400000">
            <a:off x="7481577" y="4274900"/>
            <a:ext cx="3057575"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2" name="Rectangle 11">
            <a:extLst>
              <a:ext uri="{FF2B5EF4-FFF2-40B4-BE49-F238E27FC236}">
                <a16:creationId xmlns:a16="http://schemas.microsoft.com/office/drawing/2014/main" id="{A07F3154-5B5D-FD61-127A-97F218B76083}"/>
              </a:ext>
            </a:extLst>
          </p:cNvPr>
          <p:cNvSpPr/>
          <p:nvPr userDrawn="1"/>
        </p:nvSpPr>
        <p:spPr>
          <a:xfrm>
            <a:off x="369673" y="2640799"/>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7" name="Text Placeholder 3">
            <a:extLst>
              <a:ext uri="{FF2B5EF4-FFF2-40B4-BE49-F238E27FC236}">
                <a16:creationId xmlns:a16="http://schemas.microsoft.com/office/drawing/2014/main" id="{12D95234-1866-4A92-8772-2EB7BDAD0D71}"/>
              </a:ext>
            </a:extLst>
          </p:cNvPr>
          <p:cNvSpPr>
            <a:spLocks noGrp="1"/>
          </p:cNvSpPr>
          <p:nvPr>
            <p:ph type="body" sz="quarter" idx="16"/>
          </p:nvPr>
        </p:nvSpPr>
        <p:spPr>
          <a:xfrm>
            <a:off x="373856"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8" name="Text Placeholder 3">
            <a:extLst>
              <a:ext uri="{FF2B5EF4-FFF2-40B4-BE49-F238E27FC236}">
                <a16:creationId xmlns:a16="http://schemas.microsoft.com/office/drawing/2014/main" id="{D68B0802-12D4-223B-E878-17B24097BBCD}"/>
              </a:ext>
            </a:extLst>
          </p:cNvPr>
          <p:cNvSpPr>
            <a:spLocks noGrp="1"/>
          </p:cNvSpPr>
          <p:nvPr>
            <p:ph type="body" sz="quarter" idx="17"/>
          </p:nvPr>
        </p:nvSpPr>
        <p:spPr>
          <a:xfrm>
            <a:off x="9120525"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9" name="Text Placeholder 3">
            <a:extLst>
              <a:ext uri="{FF2B5EF4-FFF2-40B4-BE49-F238E27FC236}">
                <a16:creationId xmlns:a16="http://schemas.microsoft.com/office/drawing/2014/main" id="{58A46F8B-CB17-56FC-23AB-37E1EA19F94F}"/>
              </a:ext>
            </a:extLst>
          </p:cNvPr>
          <p:cNvSpPr>
            <a:spLocks noGrp="1"/>
          </p:cNvSpPr>
          <p:nvPr>
            <p:ph type="body" sz="quarter" idx="18"/>
          </p:nvPr>
        </p:nvSpPr>
        <p:spPr>
          <a:xfrm>
            <a:off x="6204968"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20" name="Text Placeholder 3">
            <a:extLst>
              <a:ext uri="{FF2B5EF4-FFF2-40B4-BE49-F238E27FC236}">
                <a16:creationId xmlns:a16="http://schemas.microsoft.com/office/drawing/2014/main" id="{1D02001E-9853-C12E-DE63-A8F3529A4AB7}"/>
              </a:ext>
            </a:extLst>
          </p:cNvPr>
          <p:cNvSpPr>
            <a:spLocks noGrp="1"/>
          </p:cNvSpPr>
          <p:nvPr>
            <p:ph type="body" sz="quarter" idx="19"/>
          </p:nvPr>
        </p:nvSpPr>
        <p:spPr>
          <a:xfrm>
            <a:off x="3289412"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43337009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4040981" y="3695957"/>
            <a:ext cx="4110037"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134181733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42843912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2371506716"/>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202406265"/>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1224062050"/>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9595385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101379836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5907058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221149282"/>
      </p:ext>
    </p:extLst>
  </p:cSld>
  <p:clrMapOvr>
    <a:masterClrMapping/>
  </p:clrMapOvr>
  <p:extLst>
    <p:ext uri="{DCECCB84-F9BA-43D5-87BE-67443E8EF086}">
      <p15:sldGuideLst xmlns:p15="http://schemas.microsoft.com/office/powerpoint/2012/main">
        <p15:guide id="2" orient="horz" pos="89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182976393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59914336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73633823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12</a:t>
            </a:r>
          </a:p>
        </p:txBody>
      </p:sp>
    </p:spTree>
    <p:extLst>
      <p:ext uri="{BB962C8B-B14F-4D97-AF65-F5344CB8AC3E}">
        <p14:creationId xmlns:p14="http://schemas.microsoft.com/office/powerpoint/2010/main" val="2313634123"/>
      </p:ext>
    </p:extLst>
  </p:cSld>
  <p:clrMapOvr>
    <a:masterClrMapping/>
  </p:clrMapOvr>
  <p:extLst>
    <p:ext uri="{DCECCB84-F9BA-43D5-87BE-67443E8EF086}">
      <p15:sldGuideLst xmlns:p15="http://schemas.microsoft.com/office/powerpoint/2012/main">
        <p15:guide id="1" pos="234" userDrawn="1">
          <p15:clr>
            <a:srgbClr val="FBAE40"/>
          </p15:clr>
        </p15:guide>
        <p15:guide id="2" pos="7446" userDrawn="1">
          <p15:clr>
            <a:srgbClr val="FBAE40"/>
          </p15:clr>
        </p15:guide>
        <p15:guide id="3" orient="horz" pos="21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umpkin">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3"/>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3317806124"/>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agenta">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9050"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1816150537"/>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ral">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2"/>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9050"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1736282667"/>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umpkin">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3"/>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332684234"/>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mera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5"/>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9050"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3764147453"/>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qua">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0B9DA2"/>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0B9DA2"/>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3459356780"/>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24.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25.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21.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4.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Campaigning</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2" r:id="rId1"/>
    <p:sldLayoutId id="2147483691" r:id="rId2"/>
    <p:sldLayoutId id="2147483649" r:id="rId3"/>
    <p:sldLayoutId id="2147484117" r:id="rId4"/>
    <p:sldLayoutId id="2147483650" r:id="rId5"/>
    <p:sldLayoutId id="2147483683" r:id="rId6"/>
    <p:sldLayoutId id="2147483661" r:id="rId7"/>
    <p:sldLayoutId id="2147483686" r:id="rId8"/>
    <p:sldLayoutId id="2147483662" r:id="rId9"/>
    <p:sldLayoutId id="2147483684" r:id="rId10"/>
    <p:sldLayoutId id="2147483663" r:id="rId11"/>
    <p:sldLayoutId id="2147483685" r:id="rId12"/>
    <p:sldLayoutId id="2147483651" r:id="rId13"/>
    <p:sldLayoutId id="2147483665" r:id="rId14"/>
    <p:sldLayoutId id="2147483671" r:id="rId15"/>
    <p:sldLayoutId id="2147483667" r:id="rId16"/>
    <p:sldLayoutId id="2147483672" r:id="rId17"/>
    <p:sldLayoutId id="2147484118" r:id="rId18"/>
    <p:sldLayoutId id="2147483664" r:id="rId19"/>
    <p:sldLayoutId id="2147483666" r:id="rId20"/>
    <p:sldLayoutId id="2147483652" r:id="rId21"/>
    <p:sldLayoutId id="2147483681" r:id="rId22"/>
    <p:sldLayoutId id="2147483669" r:id="rId23"/>
    <p:sldLayoutId id="2147483668" r:id="rId24"/>
    <p:sldLayoutId id="2147483670" r:id="rId25"/>
    <p:sldLayoutId id="2147483676" r:id="rId26"/>
    <p:sldLayoutId id="2147483675" r:id="rId27"/>
    <p:sldLayoutId id="2147483674" r:id="rId28"/>
    <p:sldLayoutId id="2147483679" r:id="rId29"/>
    <p:sldLayoutId id="2147483687" r:id="rId30"/>
    <p:sldLayoutId id="2147484119" r:id="rId31"/>
    <p:sldLayoutId id="2147483688" r:id="rId32"/>
    <p:sldLayoutId id="2147483680" r:id="rId33"/>
    <p:sldLayoutId id="2147483689" r:id="rId34"/>
    <p:sldLayoutId id="2147483678" r:id="rId35"/>
    <p:sldLayoutId id="2147483690" r:id="rId36"/>
    <p:sldLayoutId id="2147483693" r:id="rId37"/>
    <p:sldLayoutId id="2147483694" r:id="rId38"/>
    <p:sldLayoutId id="2147483695" r:id="rId39"/>
    <p:sldLayoutId id="2147483696" r:id="rId40"/>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14"/>
          <a:srcRect/>
          <a:stretch/>
        </p:blipFill>
        <p:spPr>
          <a:xfrm>
            <a:off x="360360" y="6136255"/>
            <a:ext cx="2244712" cy="360000"/>
          </a:xfrm>
          <a:prstGeom prst="rect">
            <a:avLst/>
          </a:prstGeom>
        </p:spPr>
      </p:pic>
    </p:spTree>
    <p:extLst>
      <p:ext uri="{BB962C8B-B14F-4D97-AF65-F5344CB8AC3E}">
        <p14:creationId xmlns:p14="http://schemas.microsoft.com/office/powerpoint/2010/main" val="2232543518"/>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3" r:id="rId9"/>
    <p:sldLayoutId id="2147484140" r:id="rId10"/>
    <p:sldLayoutId id="2147484141" r:id="rId11"/>
    <p:sldLayoutId id="21474841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26B43"/>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90774"/>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3">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4"/>
          <a:stretch>
            <a:fillRect/>
          </a:stretch>
        </p:blipFill>
        <p:spPr>
          <a:xfrm>
            <a:off x="5688000" y="0"/>
            <a:ext cx="6516927" cy="6858000"/>
          </a:xfrm>
          <a:prstGeom prst="rect">
            <a:avLst/>
          </a:prstGeom>
        </p:spPr>
      </p:pic>
    </p:spTree>
    <p:extLst>
      <p:ext uri="{BB962C8B-B14F-4D97-AF65-F5344CB8AC3E}">
        <p14:creationId xmlns:p14="http://schemas.microsoft.com/office/powerpoint/2010/main" val="1953722420"/>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673" r:id="rId3"/>
    <p:sldLayoutId id="2147483718" r:id="rId4"/>
    <p:sldLayoutId id="2147483703" r:id="rId5"/>
    <p:sldLayoutId id="2147484128" r:id="rId6"/>
    <p:sldLayoutId id="2147484129" r:id="rId7"/>
    <p:sldLayoutId id="2147483698" r:id="rId8"/>
    <p:sldLayoutId id="2147483699" r:id="rId9"/>
    <p:sldLayoutId id="2147484130" r:id="rId10"/>
    <p:sldLayoutId id="21474841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FFFFF"/>
          </p15:clr>
        </p15:guide>
        <p15:guide id="2" orient="horz" pos="210" userDrawn="1">
          <p15:clr>
            <a:srgbClr val="FFFFFF"/>
          </p15:clr>
        </p15:guide>
        <p15:guide id="3" orient="horz" pos="3634" userDrawn="1">
          <p15:clr>
            <a:srgbClr val="FFFFFF"/>
          </p15:clr>
        </p15:guide>
        <p15:guide id="4" pos="3840" userDrawn="1">
          <p15:clr>
            <a:srgbClr val="FFFFFF"/>
          </p15:clr>
        </p15:guide>
        <p15:guide id="5" orient="horz" pos="2160" userDrawn="1">
          <p15:clr>
            <a:srgbClr val="FFFFFF"/>
          </p15:clr>
        </p15:guide>
        <p15:guide id="6" orient="horz" pos="1230" userDrawn="1">
          <p15:clr>
            <a:srgbClr val="A4A3A4"/>
          </p15:clr>
        </p15:guide>
        <p15:guide id="7" pos="3613" userDrawn="1">
          <p15:clr>
            <a:srgbClr val="FFFFF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ACC50C-9F8C-4D8D-86D7-5BE1F2AF3F9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7"/>
          <a:srcRect/>
          <a:stretch/>
        </p:blipFill>
        <p:spPr>
          <a:xfrm>
            <a:off x="360360" y="6136255"/>
            <a:ext cx="2244712" cy="360000"/>
          </a:xfrm>
          <a:prstGeom prst="rect">
            <a:avLst/>
          </a:prstGeom>
        </p:spPr>
      </p:pic>
    </p:spTree>
    <p:extLst>
      <p:ext uri="{BB962C8B-B14F-4D97-AF65-F5344CB8AC3E}">
        <p14:creationId xmlns:p14="http://schemas.microsoft.com/office/powerpoint/2010/main" val="1520545634"/>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54.xml"/><Relationship Id="rId4" Type="http://schemas.openxmlformats.org/officeDocument/2006/relationships/image" Target="../media/image44.sv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54.xml"/><Relationship Id="rId4"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https://www.youtube.com/embed/-wb1nVGaXwk?feature=oembed" TargetMode="External"/><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26" Type="http://schemas.openxmlformats.org/officeDocument/2006/relationships/image" Target="../media/image82.svg"/><Relationship Id="rId3" Type="http://schemas.openxmlformats.org/officeDocument/2006/relationships/image" Target="../media/image59.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5" Type="http://schemas.openxmlformats.org/officeDocument/2006/relationships/image" Target="../media/image81.png"/><Relationship Id="rId2" Type="http://schemas.openxmlformats.org/officeDocument/2006/relationships/notesSlide" Target="../notesSlides/notesSlide12.xml"/><Relationship Id="rId16" Type="http://schemas.openxmlformats.org/officeDocument/2006/relationships/image" Target="../media/image72.svg"/><Relationship Id="rId20" Type="http://schemas.openxmlformats.org/officeDocument/2006/relationships/image" Target="../media/image76.svg"/><Relationship Id="rId1" Type="http://schemas.openxmlformats.org/officeDocument/2006/relationships/slideLayout" Target="../slideLayouts/slideLayout47.xml"/><Relationship Id="rId6" Type="http://schemas.openxmlformats.org/officeDocument/2006/relationships/image" Target="../media/image62.svg"/><Relationship Id="rId11" Type="http://schemas.openxmlformats.org/officeDocument/2006/relationships/image" Target="../media/image67.png"/><Relationship Id="rId24" Type="http://schemas.openxmlformats.org/officeDocument/2006/relationships/image" Target="../media/image80.sv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png"/><Relationship Id="rId10" Type="http://schemas.openxmlformats.org/officeDocument/2006/relationships/image" Target="../media/image66.svg"/><Relationship Id="rId19" Type="http://schemas.openxmlformats.org/officeDocument/2006/relationships/image" Target="../media/image75.pn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 Id="rId22" Type="http://schemas.openxmlformats.org/officeDocument/2006/relationships/image" Target="../media/image78.svg"/></Relationships>
</file>

<file path=ppt/slides/_rels/slide13.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2.svg"/><Relationship Id="rId26" Type="http://schemas.openxmlformats.org/officeDocument/2006/relationships/image" Target="../media/image90.svg"/><Relationship Id="rId3" Type="http://schemas.openxmlformats.org/officeDocument/2006/relationships/image" Target="../media/image59.png"/><Relationship Id="rId21" Type="http://schemas.openxmlformats.org/officeDocument/2006/relationships/image" Target="../media/image87.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1.png"/><Relationship Id="rId25" Type="http://schemas.openxmlformats.org/officeDocument/2006/relationships/image" Target="../media/image89.png"/><Relationship Id="rId2" Type="http://schemas.openxmlformats.org/officeDocument/2006/relationships/notesSlide" Target="../notesSlides/notesSlide13.xml"/><Relationship Id="rId16" Type="http://schemas.openxmlformats.org/officeDocument/2006/relationships/image" Target="../media/image86.svg"/><Relationship Id="rId20" Type="http://schemas.openxmlformats.org/officeDocument/2006/relationships/image" Target="../media/image74.svg"/><Relationship Id="rId1" Type="http://schemas.openxmlformats.org/officeDocument/2006/relationships/slideLayout" Target="../slideLayouts/slideLayout47.xml"/><Relationship Id="rId6" Type="http://schemas.openxmlformats.org/officeDocument/2006/relationships/image" Target="../media/image62.svg"/><Relationship Id="rId11" Type="http://schemas.openxmlformats.org/officeDocument/2006/relationships/image" Target="../media/image67.png"/><Relationship Id="rId24" Type="http://schemas.openxmlformats.org/officeDocument/2006/relationships/image" Target="../media/image78.svg"/><Relationship Id="rId5" Type="http://schemas.openxmlformats.org/officeDocument/2006/relationships/image" Target="../media/image61.png"/><Relationship Id="rId15" Type="http://schemas.openxmlformats.org/officeDocument/2006/relationships/image" Target="../media/image85.png"/><Relationship Id="rId23" Type="http://schemas.openxmlformats.org/officeDocument/2006/relationships/image" Target="../media/image77.png"/><Relationship Id="rId10" Type="http://schemas.openxmlformats.org/officeDocument/2006/relationships/image" Target="../media/image84.svg"/><Relationship Id="rId19" Type="http://schemas.openxmlformats.org/officeDocument/2006/relationships/image" Target="../media/image73.png"/><Relationship Id="rId4" Type="http://schemas.openxmlformats.org/officeDocument/2006/relationships/image" Target="../media/image60.svg"/><Relationship Id="rId9" Type="http://schemas.openxmlformats.org/officeDocument/2006/relationships/image" Target="../media/image83.png"/><Relationship Id="rId14" Type="http://schemas.openxmlformats.org/officeDocument/2006/relationships/image" Target="../media/image70.svg"/><Relationship Id="rId22" Type="http://schemas.openxmlformats.org/officeDocument/2006/relationships/image" Target="../media/image88.svg"/></Relationships>
</file>

<file path=ppt/slides/_rels/slide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54.xml"/><Relationship Id="rId4" Type="http://schemas.openxmlformats.org/officeDocument/2006/relationships/image" Target="../media/image92.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93.jpeg"/><Relationship Id="rId2" Type="http://schemas.openxmlformats.org/officeDocument/2006/relationships/slideLayout" Target="../slideLayouts/slideLayout53.xml"/><Relationship Id="rId1" Type="http://schemas.openxmlformats.org/officeDocument/2006/relationships/video" Target="https://www.youtube.com/embed/ESe0z25Ylzc?feature=oembed" TargetMode="Externa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46.svg"/></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54.xml"/><Relationship Id="rId4" Type="http://schemas.openxmlformats.org/officeDocument/2006/relationships/image" Target="../media/image48.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2.jpeg"/><Relationship Id="rId2" Type="http://schemas.openxmlformats.org/officeDocument/2006/relationships/slideLayout" Target="../slideLayouts/slideLayout54.xml"/><Relationship Id="rId1" Type="http://schemas.openxmlformats.org/officeDocument/2006/relationships/video" Target="https://www.youtube.com/embed/XdEKWmheXVk?feature=oembed" TargetMode="Externa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48.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3.jpeg"/><Relationship Id="rId2" Type="http://schemas.openxmlformats.org/officeDocument/2006/relationships/slideLayout" Target="../slideLayouts/slideLayout54.xml"/><Relationship Id="rId1" Type="http://schemas.openxmlformats.org/officeDocument/2006/relationships/video" Target="https://www.youtube.com/embed/UrUBv2e4U_w?feature=oembed" TargetMode="Externa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5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58E998A-DF13-066D-D1EA-7314BD18F8EE}"/>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p:blipFill>
        <p:spPr/>
      </p:pic>
      <p:sp>
        <p:nvSpPr>
          <p:cNvPr id="8" name="Title 7">
            <a:extLst>
              <a:ext uri="{FF2B5EF4-FFF2-40B4-BE49-F238E27FC236}">
                <a16:creationId xmlns:a16="http://schemas.microsoft.com/office/drawing/2014/main" id="{DB899E5D-6BDF-571E-AE30-4BE713132895}"/>
              </a:ext>
            </a:extLst>
          </p:cNvPr>
          <p:cNvSpPr>
            <a:spLocks noGrp="1"/>
          </p:cNvSpPr>
          <p:nvPr>
            <p:ph type="title"/>
          </p:nvPr>
        </p:nvSpPr>
        <p:spPr/>
        <p:txBody>
          <a:bodyPr/>
          <a:lstStyle/>
          <a:p>
            <a:r>
              <a:rPr lang="en-GB" dirty="0"/>
              <a:t>The Senedd</a:t>
            </a:r>
            <a:endParaRPr lang="en-US" dirty="0"/>
          </a:p>
        </p:txBody>
      </p:sp>
      <p:sp>
        <p:nvSpPr>
          <p:cNvPr id="10" name="Text Placeholder 9">
            <a:extLst>
              <a:ext uri="{FF2B5EF4-FFF2-40B4-BE49-F238E27FC236}">
                <a16:creationId xmlns:a16="http://schemas.microsoft.com/office/drawing/2014/main" id="{A3A6DBB9-C677-D2A8-B7A5-F23949DBD725}"/>
              </a:ext>
            </a:extLst>
          </p:cNvPr>
          <p:cNvSpPr>
            <a:spLocks noGrp="1"/>
          </p:cNvSpPr>
          <p:nvPr>
            <p:ph type="body" sz="quarter" idx="14"/>
          </p:nvPr>
        </p:nvSpPr>
        <p:spPr/>
        <p:txBody>
          <a:bodyPr/>
          <a:lstStyle/>
          <a:p>
            <a:r>
              <a:rPr lang="en-GB"/>
              <a:t>Your Voice, Your Wales</a:t>
            </a:r>
          </a:p>
        </p:txBody>
      </p:sp>
    </p:spTree>
    <p:extLst>
      <p:ext uri="{BB962C8B-B14F-4D97-AF65-F5344CB8AC3E}">
        <p14:creationId xmlns:p14="http://schemas.microsoft.com/office/powerpoint/2010/main" val="732517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9A234-551A-40F9-2248-E175D243CD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728820-0B8C-D6FF-3D86-39F422DEBF34}"/>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en-GB" dirty="0"/>
              <a:t>Activity 3:</a:t>
            </a:r>
          </a:p>
        </p:txBody>
      </p:sp>
      <p:sp>
        <p:nvSpPr>
          <p:cNvPr id="5" name="Text Placeholder 4">
            <a:extLst>
              <a:ext uri="{FF2B5EF4-FFF2-40B4-BE49-F238E27FC236}">
                <a16:creationId xmlns:a16="http://schemas.microsoft.com/office/drawing/2014/main" id="{FBC4BDD1-CCD8-13C4-A04C-F1BA9518BAFB}"/>
              </a:ext>
            </a:extLst>
          </p:cNvPr>
          <p:cNvSpPr>
            <a:spLocks noGrp="1"/>
          </p:cNvSpPr>
          <p:nvPr>
            <p:ph type="body" sz="quarter" idx="14"/>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lstStyle/>
          <a:p>
            <a:r>
              <a:rPr lang="en-GB"/>
              <a:t>Powers of the Senedd</a:t>
            </a:r>
          </a:p>
        </p:txBody>
      </p:sp>
      <p:pic>
        <p:nvPicPr>
          <p:cNvPr id="8" name="Picture Placeholder 7">
            <a:extLst>
              <a:ext uri="{FF2B5EF4-FFF2-40B4-BE49-F238E27FC236}">
                <a16:creationId xmlns:a16="http://schemas.microsoft.com/office/drawing/2014/main" id="{B6D27E15-672C-6AFE-B9BD-D144295E66CD}"/>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p:pic>
    </p:spTree>
    <p:extLst>
      <p:ext uri="{BB962C8B-B14F-4D97-AF65-F5344CB8AC3E}">
        <p14:creationId xmlns:p14="http://schemas.microsoft.com/office/powerpoint/2010/main" val="2996971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Powers | Senedd">
            <a:hlinkClick r:id="" action="ppaction://noaction"/>
            <a:extLst>
              <a:ext uri="{FF2B5EF4-FFF2-40B4-BE49-F238E27FC236}">
                <a16:creationId xmlns:a16="http://schemas.microsoft.com/office/drawing/2014/main" id="{E09DB030-F66B-FC95-9488-5D44D540FFFA}"/>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44428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141863A9-6F81-9D79-EE1E-EDD0695E543C}"/>
              </a:ext>
            </a:extLst>
          </p:cNvPr>
          <p:cNvSpPr>
            <a:spLocks noGrp="1"/>
          </p:cNvSpPr>
          <p:nvPr>
            <p:ph type="body" sz="quarter" idx="19"/>
          </p:nvPr>
        </p:nvSpPr>
        <p:spPr/>
        <p:txBody>
          <a:bodyPr/>
          <a:lstStyle/>
          <a:p>
            <a:r>
              <a:rPr lang="en-GB"/>
              <a:t>The Welsh</a:t>
            </a:r>
          </a:p>
          <a:p>
            <a:r>
              <a:rPr lang="en-GB"/>
              <a:t>Language</a:t>
            </a:r>
          </a:p>
        </p:txBody>
      </p:sp>
      <p:pic>
        <p:nvPicPr>
          <p:cNvPr id="27" name="Picture Placeholder 26">
            <a:extLst>
              <a:ext uri="{FF2B5EF4-FFF2-40B4-BE49-F238E27FC236}">
                <a16:creationId xmlns:a16="http://schemas.microsoft.com/office/drawing/2014/main" id="{1C3C8D20-0365-8EC6-D540-B1BF7C5FAE2C}"/>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p:pic>
      <p:pic>
        <p:nvPicPr>
          <p:cNvPr id="29" name="Picture Placeholder 28">
            <a:extLst>
              <a:ext uri="{FF2B5EF4-FFF2-40B4-BE49-F238E27FC236}">
                <a16:creationId xmlns:a16="http://schemas.microsoft.com/office/drawing/2014/main" id="{5D89E1AC-22DB-0970-1ABF-9A675D4235F4}"/>
              </a:ext>
            </a:extLst>
          </p:cNvPr>
          <p:cNvPicPr>
            <a:picLocks noGrp="1" noChangeAspect="1"/>
          </p:cNvPicPr>
          <p:nvPr>
            <p:ph type="pic" sz="quarter" idx="25"/>
          </p:nvPr>
        </p:nvPicPr>
        <p:blipFill>
          <a:blip r:embed="rId5">
            <a:extLst>
              <a:ext uri="{96DAC541-7B7A-43D3-8B79-37D633B846F1}">
                <asvg:svgBlip xmlns:asvg="http://schemas.microsoft.com/office/drawing/2016/SVG/main" r:embed="rId6"/>
              </a:ext>
            </a:extLst>
          </a:blip>
          <a:srcRect/>
          <a:stretch/>
        </p:blipFill>
        <p:spPr/>
      </p:pic>
      <p:pic>
        <p:nvPicPr>
          <p:cNvPr id="53" name="Picture Placeholder 52">
            <a:extLst>
              <a:ext uri="{FF2B5EF4-FFF2-40B4-BE49-F238E27FC236}">
                <a16:creationId xmlns:a16="http://schemas.microsoft.com/office/drawing/2014/main" id="{A977BD2C-EA00-4065-B4E5-79F2BB06F45F}"/>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p:blipFill>
        <p:spPr/>
      </p:pic>
      <p:pic>
        <p:nvPicPr>
          <p:cNvPr id="55" name="Picture Placeholder 54">
            <a:extLst>
              <a:ext uri="{FF2B5EF4-FFF2-40B4-BE49-F238E27FC236}">
                <a16:creationId xmlns:a16="http://schemas.microsoft.com/office/drawing/2014/main" id="{BF4659A8-4300-E4BD-F3B8-EE579CB5E0B0}"/>
              </a:ext>
            </a:extLst>
          </p:cNvPr>
          <p:cNvPicPr>
            <a:picLocks noGrp="1" noChangeAspect="1"/>
          </p:cNvPicPr>
          <p:nvPr>
            <p:ph type="pic" sz="quarter" idx="27"/>
          </p:nvPr>
        </p:nvPicPr>
        <p:blipFill>
          <a:blip r:embed="rId9">
            <a:extLst>
              <a:ext uri="{96DAC541-7B7A-43D3-8B79-37D633B846F1}">
                <asvg:svgBlip xmlns:asvg="http://schemas.microsoft.com/office/drawing/2016/SVG/main" r:embed="rId10"/>
              </a:ext>
            </a:extLst>
          </a:blip>
          <a:srcRect/>
          <a:stretch/>
        </p:blipFill>
        <p:spPr/>
      </p:pic>
      <p:pic>
        <p:nvPicPr>
          <p:cNvPr id="61" name="Picture Placeholder 60">
            <a:extLst>
              <a:ext uri="{FF2B5EF4-FFF2-40B4-BE49-F238E27FC236}">
                <a16:creationId xmlns:a16="http://schemas.microsoft.com/office/drawing/2014/main" id="{1F3D6776-99CE-0770-BFB2-DCCE2C230C69}"/>
              </a:ext>
            </a:extLst>
          </p:cNvPr>
          <p:cNvPicPr>
            <a:picLocks noGrp="1" noChangeAspect="1"/>
          </p:cNvPicPr>
          <p:nvPr>
            <p:ph type="pic" sz="quarter" idx="28"/>
          </p:nvPr>
        </p:nvPicPr>
        <p:blipFill>
          <a:blip r:embed="rId11">
            <a:extLst>
              <a:ext uri="{96DAC541-7B7A-43D3-8B79-37D633B846F1}">
                <asvg:svgBlip xmlns:asvg="http://schemas.microsoft.com/office/drawing/2016/SVG/main" r:embed="rId12"/>
              </a:ext>
            </a:extLst>
          </a:blip>
          <a:srcRect/>
          <a:stretch/>
        </p:blipFill>
        <p:spPr/>
      </p:pic>
      <p:pic>
        <p:nvPicPr>
          <p:cNvPr id="59" name="Picture Placeholder 58">
            <a:extLst>
              <a:ext uri="{FF2B5EF4-FFF2-40B4-BE49-F238E27FC236}">
                <a16:creationId xmlns:a16="http://schemas.microsoft.com/office/drawing/2014/main" id="{09EE1183-1FEE-9874-EDB2-2707132282D5}"/>
              </a:ext>
            </a:extLst>
          </p:cNvPr>
          <p:cNvPicPr>
            <a:picLocks noGrp="1" noChangeAspect="1"/>
          </p:cNvPicPr>
          <p:nvPr>
            <p:ph type="pic" sz="quarter" idx="29"/>
          </p:nvPr>
        </p:nvPicPr>
        <p:blipFill>
          <a:blip r:embed="rId13">
            <a:extLst>
              <a:ext uri="{96DAC541-7B7A-43D3-8B79-37D633B846F1}">
                <asvg:svgBlip xmlns:asvg="http://schemas.microsoft.com/office/drawing/2016/SVG/main" r:embed="rId14"/>
              </a:ext>
            </a:extLst>
          </a:blip>
          <a:srcRect/>
          <a:stretch/>
        </p:blipFill>
        <p:spPr/>
      </p:pic>
      <p:sp>
        <p:nvSpPr>
          <p:cNvPr id="35" name="Text Placeholder 34">
            <a:extLst>
              <a:ext uri="{FF2B5EF4-FFF2-40B4-BE49-F238E27FC236}">
                <a16:creationId xmlns:a16="http://schemas.microsoft.com/office/drawing/2014/main" id="{A0581DFC-E090-9F27-1B0F-ACF319786DFE}"/>
              </a:ext>
            </a:extLst>
          </p:cNvPr>
          <p:cNvSpPr>
            <a:spLocks noGrp="1"/>
          </p:cNvSpPr>
          <p:nvPr>
            <p:ph type="body" sz="quarter" idx="30"/>
          </p:nvPr>
        </p:nvSpPr>
        <p:spPr/>
        <p:txBody>
          <a:bodyPr/>
          <a:lstStyle/>
          <a:p>
            <a:r>
              <a:rPr lang="en-GB"/>
              <a:t>Benefits</a:t>
            </a:r>
          </a:p>
        </p:txBody>
      </p:sp>
      <p:sp>
        <p:nvSpPr>
          <p:cNvPr id="36" name="Text Placeholder 35">
            <a:extLst>
              <a:ext uri="{FF2B5EF4-FFF2-40B4-BE49-F238E27FC236}">
                <a16:creationId xmlns:a16="http://schemas.microsoft.com/office/drawing/2014/main" id="{086749BB-C9CF-0BC9-66CA-C293124F86F8}"/>
              </a:ext>
            </a:extLst>
          </p:cNvPr>
          <p:cNvSpPr>
            <a:spLocks noGrp="1"/>
          </p:cNvSpPr>
          <p:nvPr>
            <p:ph type="body" sz="quarter" idx="31"/>
          </p:nvPr>
        </p:nvSpPr>
        <p:spPr/>
        <p:txBody>
          <a:bodyPr/>
          <a:lstStyle/>
          <a:p>
            <a:r>
              <a:rPr lang="en-GB"/>
              <a:t>Sports</a:t>
            </a:r>
          </a:p>
        </p:txBody>
      </p:sp>
      <p:sp>
        <p:nvSpPr>
          <p:cNvPr id="37" name="Text Placeholder 36">
            <a:extLst>
              <a:ext uri="{FF2B5EF4-FFF2-40B4-BE49-F238E27FC236}">
                <a16:creationId xmlns:a16="http://schemas.microsoft.com/office/drawing/2014/main" id="{E5F62CD5-DA52-20EF-2A37-EF04880B3880}"/>
              </a:ext>
            </a:extLst>
          </p:cNvPr>
          <p:cNvSpPr>
            <a:spLocks noGrp="1"/>
          </p:cNvSpPr>
          <p:nvPr>
            <p:ph type="body" sz="quarter" idx="32"/>
          </p:nvPr>
        </p:nvSpPr>
        <p:spPr/>
        <p:txBody>
          <a:bodyPr/>
          <a:lstStyle/>
          <a:p>
            <a:r>
              <a:rPr lang="en-GB"/>
              <a:t>Tourism</a:t>
            </a:r>
          </a:p>
        </p:txBody>
      </p:sp>
      <p:sp>
        <p:nvSpPr>
          <p:cNvPr id="38" name="Text Placeholder 37">
            <a:extLst>
              <a:ext uri="{FF2B5EF4-FFF2-40B4-BE49-F238E27FC236}">
                <a16:creationId xmlns:a16="http://schemas.microsoft.com/office/drawing/2014/main" id="{E567F8E6-9DC2-7ED6-6ED6-69C219A05D7A}"/>
              </a:ext>
            </a:extLst>
          </p:cNvPr>
          <p:cNvSpPr>
            <a:spLocks noGrp="1"/>
          </p:cNvSpPr>
          <p:nvPr>
            <p:ph type="body" sz="quarter" idx="33"/>
          </p:nvPr>
        </p:nvSpPr>
        <p:spPr/>
        <p:txBody>
          <a:bodyPr/>
          <a:lstStyle/>
          <a:p>
            <a:r>
              <a:rPr lang="en-GB"/>
              <a:t>Health</a:t>
            </a:r>
          </a:p>
        </p:txBody>
      </p:sp>
      <p:sp>
        <p:nvSpPr>
          <p:cNvPr id="39" name="Text Placeholder 38">
            <a:extLst>
              <a:ext uri="{FF2B5EF4-FFF2-40B4-BE49-F238E27FC236}">
                <a16:creationId xmlns:a16="http://schemas.microsoft.com/office/drawing/2014/main" id="{C61C18AC-B7C0-77A5-87C3-4994E1EA5999}"/>
              </a:ext>
            </a:extLst>
          </p:cNvPr>
          <p:cNvSpPr>
            <a:spLocks noGrp="1"/>
          </p:cNvSpPr>
          <p:nvPr>
            <p:ph type="body" sz="quarter" idx="35"/>
          </p:nvPr>
        </p:nvSpPr>
        <p:spPr/>
        <p:txBody>
          <a:bodyPr/>
          <a:lstStyle/>
          <a:p>
            <a:r>
              <a:rPr lang="en-GB"/>
              <a:t>Food</a:t>
            </a:r>
          </a:p>
        </p:txBody>
      </p:sp>
      <p:sp>
        <p:nvSpPr>
          <p:cNvPr id="40" name="Text Placeholder 39">
            <a:extLst>
              <a:ext uri="{FF2B5EF4-FFF2-40B4-BE49-F238E27FC236}">
                <a16:creationId xmlns:a16="http://schemas.microsoft.com/office/drawing/2014/main" id="{772A191A-2542-C8A8-8469-8AA1EACDF03F}"/>
              </a:ext>
            </a:extLst>
          </p:cNvPr>
          <p:cNvSpPr>
            <a:spLocks noGrp="1"/>
          </p:cNvSpPr>
          <p:nvPr>
            <p:ph type="body" sz="quarter" idx="36"/>
          </p:nvPr>
        </p:nvSpPr>
        <p:spPr/>
        <p:txBody>
          <a:bodyPr/>
          <a:lstStyle/>
          <a:p>
            <a:r>
              <a:rPr lang="en-GB"/>
              <a:t>Immigration</a:t>
            </a:r>
          </a:p>
        </p:txBody>
      </p:sp>
      <p:pic>
        <p:nvPicPr>
          <p:cNvPr id="65" name="Picture Placeholder 64">
            <a:extLst>
              <a:ext uri="{FF2B5EF4-FFF2-40B4-BE49-F238E27FC236}">
                <a16:creationId xmlns:a16="http://schemas.microsoft.com/office/drawing/2014/main" id="{40E8BAEE-4501-6F81-E235-577619A0BD71}"/>
              </a:ext>
            </a:extLst>
          </p:cNvPr>
          <p:cNvPicPr>
            <a:picLocks noGrp="1" noChangeAspect="1"/>
          </p:cNvPicPr>
          <p:nvPr>
            <p:ph type="pic" sz="quarter" idx="38"/>
          </p:nvPr>
        </p:nvPicPr>
        <p:blipFill>
          <a:blip r:embed="rId15">
            <a:extLst>
              <a:ext uri="{96DAC541-7B7A-43D3-8B79-37D633B846F1}">
                <asvg:svgBlip xmlns:asvg="http://schemas.microsoft.com/office/drawing/2016/SVG/main" r:embed="rId16"/>
              </a:ext>
            </a:extLst>
          </a:blip>
          <a:srcRect/>
          <a:stretch/>
        </p:blipFill>
        <p:spPr/>
      </p:pic>
      <p:pic>
        <p:nvPicPr>
          <p:cNvPr id="63" name="Picture Placeholder 62">
            <a:extLst>
              <a:ext uri="{FF2B5EF4-FFF2-40B4-BE49-F238E27FC236}">
                <a16:creationId xmlns:a16="http://schemas.microsoft.com/office/drawing/2014/main" id="{ACC27B92-CBF2-EF54-EC4E-25DDC9D1CC9A}"/>
              </a:ext>
            </a:extLst>
          </p:cNvPr>
          <p:cNvPicPr>
            <a:picLocks noGrp="1" noChangeAspect="1"/>
          </p:cNvPicPr>
          <p:nvPr>
            <p:ph type="pic" sz="quarter" idx="39"/>
          </p:nvPr>
        </p:nvPicPr>
        <p:blipFill>
          <a:blip r:embed="rId17">
            <a:extLst>
              <a:ext uri="{96DAC541-7B7A-43D3-8B79-37D633B846F1}">
                <asvg:svgBlip xmlns:asvg="http://schemas.microsoft.com/office/drawing/2016/SVG/main" r:embed="rId18"/>
              </a:ext>
            </a:extLst>
          </a:blip>
          <a:srcRect/>
          <a:stretch/>
        </p:blipFill>
        <p:spPr/>
      </p:pic>
      <p:pic>
        <p:nvPicPr>
          <p:cNvPr id="67" name="Picture Placeholder 66">
            <a:extLst>
              <a:ext uri="{FF2B5EF4-FFF2-40B4-BE49-F238E27FC236}">
                <a16:creationId xmlns:a16="http://schemas.microsoft.com/office/drawing/2014/main" id="{8201D987-B63E-FE5A-2C52-CB0396067A7C}"/>
              </a:ext>
            </a:extLst>
          </p:cNvPr>
          <p:cNvPicPr>
            <a:picLocks noGrp="1" noChangeAspect="1"/>
          </p:cNvPicPr>
          <p:nvPr>
            <p:ph type="pic" sz="quarter" idx="40"/>
          </p:nvPr>
        </p:nvPicPr>
        <p:blipFill>
          <a:blip r:embed="rId19">
            <a:extLst>
              <a:ext uri="{96DAC541-7B7A-43D3-8B79-37D633B846F1}">
                <asvg:svgBlip xmlns:asvg="http://schemas.microsoft.com/office/drawing/2016/SVG/main" r:embed="rId20"/>
              </a:ext>
            </a:extLst>
          </a:blip>
          <a:srcRect/>
          <a:stretch/>
        </p:blipFill>
        <p:spPr/>
      </p:pic>
      <p:pic>
        <p:nvPicPr>
          <p:cNvPr id="57" name="Picture Placeholder 56">
            <a:extLst>
              <a:ext uri="{FF2B5EF4-FFF2-40B4-BE49-F238E27FC236}">
                <a16:creationId xmlns:a16="http://schemas.microsoft.com/office/drawing/2014/main" id="{7388E849-4331-2067-DB4D-69126D0787A0}"/>
              </a:ext>
            </a:extLst>
          </p:cNvPr>
          <p:cNvPicPr>
            <a:picLocks noGrp="1" noChangeAspect="1"/>
          </p:cNvPicPr>
          <p:nvPr>
            <p:ph type="pic" sz="quarter" idx="41"/>
          </p:nvPr>
        </p:nvPicPr>
        <p:blipFill>
          <a:blip r:embed="rId21">
            <a:extLst>
              <a:ext uri="{96DAC541-7B7A-43D3-8B79-37D633B846F1}">
                <asvg:svgBlip xmlns:asvg="http://schemas.microsoft.com/office/drawing/2016/SVG/main" r:embed="rId22"/>
              </a:ext>
            </a:extLst>
          </a:blip>
          <a:srcRect/>
          <a:stretch/>
        </p:blipFill>
        <p:spPr/>
      </p:pic>
      <p:pic>
        <p:nvPicPr>
          <p:cNvPr id="69" name="Picture Placeholder 68">
            <a:extLst>
              <a:ext uri="{FF2B5EF4-FFF2-40B4-BE49-F238E27FC236}">
                <a16:creationId xmlns:a16="http://schemas.microsoft.com/office/drawing/2014/main" id="{7370FD91-4CBF-76F2-5650-F794DB77D22E}"/>
              </a:ext>
            </a:extLst>
          </p:cNvPr>
          <p:cNvPicPr>
            <a:picLocks noGrp="1" noChangeAspect="1"/>
          </p:cNvPicPr>
          <p:nvPr>
            <p:ph type="pic" sz="quarter" idx="42"/>
          </p:nvPr>
        </p:nvPicPr>
        <p:blipFill>
          <a:blip r:embed="rId23">
            <a:extLst>
              <a:ext uri="{96DAC541-7B7A-43D3-8B79-37D633B846F1}">
                <asvg:svgBlip xmlns:asvg="http://schemas.microsoft.com/office/drawing/2016/SVG/main" r:embed="rId24"/>
              </a:ext>
            </a:extLst>
          </a:blip>
          <a:srcRect/>
          <a:stretch/>
        </p:blipFill>
        <p:spPr/>
      </p:pic>
      <p:sp>
        <p:nvSpPr>
          <p:cNvPr id="47" name="Text Placeholder 46">
            <a:extLst>
              <a:ext uri="{FF2B5EF4-FFF2-40B4-BE49-F238E27FC236}">
                <a16:creationId xmlns:a16="http://schemas.microsoft.com/office/drawing/2014/main" id="{BF801AC4-CBB5-766C-B0F7-95E36F9AA5D3}"/>
              </a:ext>
            </a:extLst>
          </p:cNvPr>
          <p:cNvSpPr>
            <a:spLocks noGrp="1"/>
          </p:cNvSpPr>
          <p:nvPr>
            <p:ph type="body" sz="quarter" idx="43"/>
          </p:nvPr>
        </p:nvSpPr>
        <p:spPr/>
        <p:txBody>
          <a:bodyPr/>
          <a:lstStyle/>
          <a:p>
            <a:r>
              <a:rPr lang="en-GB"/>
              <a:t>Environment</a:t>
            </a:r>
          </a:p>
        </p:txBody>
      </p:sp>
      <p:sp>
        <p:nvSpPr>
          <p:cNvPr id="48" name="Text Placeholder 47">
            <a:extLst>
              <a:ext uri="{FF2B5EF4-FFF2-40B4-BE49-F238E27FC236}">
                <a16:creationId xmlns:a16="http://schemas.microsoft.com/office/drawing/2014/main" id="{327A4E69-D43E-6C49-B907-7B37CA2FCD7D}"/>
              </a:ext>
            </a:extLst>
          </p:cNvPr>
          <p:cNvSpPr>
            <a:spLocks noGrp="1"/>
          </p:cNvSpPr>
          <p:nvPr>
            <p:ph type="body" sz="quarter" idx="44"/>
          </p:nvPr>
        </p:nvSpPr>
        <p:spPr/>
        <p:txBody>
          <a:bodyPr/>
          <a:lstStyle/>
          <a:p>
            <a:r>
              <a:rPr lang="en-GB"/>
              <a:t>Education</a:t>
            </a:r>
          </a:p>
        </p:txBody>
      </p:sp>
      <p:sp>
        <p:nvSpPr>
          <p:cNvPr id="49" name="Text Placeholder 48">
            <a:extLst>
              <a:ext uri="{FF2B5EF4-FFF2-40B4-BE49-F238E27FC236}">
                <a16:creationId xmlns:a16="http://schemas.microsoft.com/office/drawing/2014/main" id="{B87DBF48-5C14-DA1F-978C-159F5C9F3974}"/>
              </a:ext>
            </a:extLst>
          </p:cNvPr>
          <p:cNvSpPr>
            <a:spLocks noGrp="1"/>
          </p:cNvSpPr>
          <p:nvPr>
            <p:ph type="body" sz="quarter" idx="45"/>
          </p:nvPr>
        </p:nvSpPr>
        <p:spPr/>
        <p:txBody>
          <a:bodyPr/>
          <a:lstStyle/>
          <a:p>
            <a:r>
              <a:rPr lang="en-GB"/>
              <a:t>Media</a:t>
            </a:r>
          </a:p>
        </p:txBody>
      </p:sp>
      <p:sp>
        <p:nvSpPr>
          <p:cNvPr id="50" name="Text Placeholder 49">
            <a:extLst>
              <a:ext uri="{FF2B5EF4-FFF2-40B4-BE49-F238E27FC236}">
                <a16:creationId xmlns:a16="http://schemas.microsoft.com/office/drawing/2014/main" id="{E9127875-AB75-4131-8918-C03515FA2B1B}"/>
              </a:ext>
            </a:extLst>
          </p:cNvPr>
          <p:cNvSpPr>
            <a:spLocks noGrp="1"/>
          </p:cNvSpPr>
          <p:nvPr>
            <p:ph type="body" sz="quarter" idx="46"/>
          </p:nvPr>
        </p:nvSpPr>
        <p:spPr/>
        <p:txBody>
          <a:bodyPr/>
          <a:lstStyle/>
          <a:p>
            <a:r>
              <a:rPr lang="en-GB"/>
              <a:t>Housing</a:t>
            </a:r>
          </a:p>
        </p:txBody>
      </p:sp>
      <p:sp>
        <p:nvSpPr>
          <p:cNvPr id="51" name="Text Placeholder 50">
            <a:extLst>
              <a:ext uri="{FF2B5EF4-FFF2-40B4-BE49-F238E27FC236}">
                <a16:creationId xmlns:a16="http://schemas.microsoft.com/office/drawing/2014/main" id="{B0A42BBE-0F73-E24A-CABA-D9F15BBD9D96}"/>
              </a:ext>
            </a:extLst>
          </p:cNvPr>
          <p:cNvSpPr>
            <a:spLocks noGrp="1"/>
          </p:cNvSpPr>
          <p:nvPr>
            <p:ph type="body" sz="quarter" idx="47"/>
          </p:nvPr>
        </p:nvSpPr>
        <p:spPr/>
        <p:txBody>
          <a:bodyPr/>
          <a:lstStyle/>
          <a:p>
            <a:r>
              <a:rPr lang="en-GB"/>
              <a:t>Crime and Policing</a:t>
            </a:r>
          </a:p>
        </p:txBody>
      </p:sp>
      <p:pic>
        <p:nvPicPr>
          <p:cNvPr id="5" name="Picture Placeholder 4">
            <a:extLst>
              <a:ext uri="{FF2B5EF4-FFF2-40B4-BE49-F238E27FC236}">
                <a16:creationId xmlns:a16="http://schemas.microsoft.com/office/drawing/2014/main" id="{BB0533FE-49D8-5250-837B-643A6F077DFA}"/>
              </a:ext>
            </a:extLst>
          </p:cNvPr>
          <p:cNvPicPr>
            <a:picLocks noGrp="1" noChangeAspect="1"/>
          </p:cNvPicPr>
          <p:nvPr>
            <p:ph type="pic" sz="quarter" idx="37"/>
          </p:nvPr>
        </p:nvPicPr>
        <p:blipFill>
          <a:blip r:embed="rId25">
            <a:extLst>
              <a:ext uri="{96DAC541-7B7A-43D3-8B79-37D633B846F1}">
                <asvg:svgBlip xmlns:asvg="http://schemas.microsoft.com/office/drawing/2016/SVG/main" r:embed="rId26"/>
              </a:ext>
            </a:extLst>
          </a:blip>
          <a:srcRect/>
          <a:stretch>
            <a:fillRect/>
          </a:stretch>
        </p:blipFill>
        <p:spPr/>
      </p:pic>
    </p:spTree>
    <p:extLst>
      <p:ext uri="{BB962C8B-B14F-4D97-AF65-F5344CB8AC3E}">
        <p14:creationId xmlns:p14="http://schemas.microsoft.com/office/powerpoint/2010/main" val="2820159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EFD9A-F2C3-30DD-71B7-3C9BCC555A32}"/>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6DD1AB43-C2AA-A5BF-6A6B-7432BCEAB3AD}"/>
              </a:ext>
            </a:extLst>
          </p:cNvPr>
          <p:cNvSpPr>
            <a:spLocks noGrp="1"/>
          </p:cNvSpPr>
          <p:nvPr>
            <p:ph type="body" sz="quarter" idx="19"/>
          </p:nvPr>
        </p:nvSpPr>
        <p:spPr/>
        <p:txBody>
          <a:bodyPr/>
          <a:lstStyle/>
          <a:p>
            <a:r>
              <a:rPr lang="en-GB"/>
              <a:t>The Welsh</a:t>
            </a:r>
          </a:p>
          <a:p>
            <a:r>
              <a:rPr lang="en-GB"/>
              <a:t>Language</a:t>
            </a:r>
          </a:p>
        </p:txBody>
      </p:sp>
      <p:pic>
        <p:nvPicPr>
          <p:cNvPr id="27" name="Picture Placeholder 26">
            <a:extLst>
              <a:ext uri="{FF2B5EF4-FFF2-40B4-BE49-F238E27FC236}">
                <a16:creationId xmlns:a16="http://schemas.microsoft.com/office/drawing/2014/main" id="{E799A08A-6F5D-CF2F-B75A-6DE38F8D384E}"/>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p:pic>
      <p:pic>
        <p:nvPicPr>
          <p:cNvPr id="29" name="Picture Placeholder 28">
            <a:extLst>
              <a:ext uri="{FF2B5EF4-FFF2-40B4-BE49-F238E27FC236}">
                <a16:creationId xmlns:a16="http://schemas.microsoft.com/office/drawing/2014/main" id="{07320802-6F65-501B-0439-D851A7676879}"/>
              </a:ext>
            </a:extLst>
          </p:cNvPr>
          <p:cNvPicPr>
            <a:picLocks noGrp="1" noChangeAspect="1"/>
          </p:cNvPicPr>
          <p:nvPr>
            <p:ph type="pic" sz="quarter" idx="25"/>
          </p:nvPr>
        </p:nvPicPr>
        <p:blipFill>
          <a:blip r:embed="rId5">
            <a:extLst>
              <a:ext uri="{96DAC541-7B7A-43D3-8B79-37D633B846F1}">
                <asvg:svgBlip xmlns:asvg="http://schemas.microsoft.com/office/drawing/2016/SVG/main" r:embed="rId6"/>
              </a:ext>
            </a:extLst>
          </a:blip>
          <a:srcRect/>
          <a:stretch/>
        </p:blipFill>
        <p:spPr/>
      </p:pic>
      <p:pic>
        <p:nvPicPr>
          <p:cNvPr id="53" name="Picture Placeholder 52">
            <a:extLst>
              <a:ext uri="{FF2B5EF4-FFF2-40B4-BE49-F238E27FC236}">
                <a16:creationId xmlns:a16="http://schemas.microsoft.com/office/drawing/2014/main" id="{CF9A75DF-0A70-F085-1EA6-7A24F1CCC076}"/>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p:blipFill>
        <p:spPr/>
      </p:pic>
      <p:pic>
        <p:nvPicPr>
          <p:cNvPr id="55" name="Picture Placeholder 54">
            <a:extLst>
              <a:ext uri="{FF2B5EF4-FFF2-40B4-BE49-F238E27FC236}">
                <a16:creationId xmlns:a16="http://schemas.microsoft.com/office/drawing/2014/main" id="{98C2625C-4701-7081-A282-D1E1906601DC}"/>
              </a:ext>
            </a:extLst>
          </p:cNvPr>
          <p:cNvPicPr>
            <a:picLocks noGrp="1" noChangeAspect="1"/>
          </p:cNvPicPr>
          <p:nvPr>
            <p:ph type="pic" sz="quarter" idx="27"/>
          </p:nvPr>
        </p:nvPicPr>
        <p:blipFill>
          <a:blip r:embed="rId9">
            <a:extLst>
              <a:ext uri="{96DAC541-7B7A-43D3-8B79-37D633B846F1}">
                <asvg:svgBlip xmlns:asvg="http://schemas.microsoft.com/office/drawing/2016/SVG/main" r:embed="rId10"/>
              </a:ext>
            </a:extLst>
          </a:blip>
          <a:srcRect/>
          <a:stretch/>
        </p:blipFill>
        <p:spPr/>
      </p:pic>
      <p:pic>
        <p:nvPicPr>
          <p:cNvPr id="61" name="Picture Placeholder 60">
            <a:extLst>
              <a:ext uri="{FF2B5EF4-FFF2-40B4-BE49-F238E27FC236}">
                <a16:creationId xmlns:a16="http://schemas.microsoft.com/office/drawing/2014/main" id="{0325400C-8DED-516C-B363-30E6C8E36B7A}"/>
              </a:ext>
            </a:extLst>
          </p:cNvPr>
          <p:cNvPicPr>
            <a:picLocks noGrp="1" noChangeAspect="1"/>
          </p:cNvPicPr>
          <p:nvPr>
            <p:ph type="pic" sz="quarter" idx="28"/>
          </p:nvPr>
        </p:nvPicPr>
        <p:blipFill>
          <a:blip r:embed="rId11">
            <a:extLst>
              <a:ext uri="{96DAC541-7B7A-43D3-8B79-37D633B846F1}">
                <asvg:svgBlip xmlns:asvg="http://schemas.microsoft.com/office/drawing/2016/SVG/main" r:embed="rId12"/>
              </a:ext>
            </a:extLst>
          </a:blip>
          <a:srcRect/>
          <a:stretch/>
        </p:blipFill>
        <p:spPr/>
      </p:pic>
      <p:pic>
        <p:nvPicPr>
          <p:cNvPr id="59" name="Picture Placeholder 58">
            <a:extLst>
              <a:ext uri="{FF2B5EF4-FFF2-40B4-BE49-F238E27FC236}">
                <a16:creationId xmlns:a16="http://schemas.microsoft.com/office/drawing/2014/main" id="{179A332D-CDA0-10D2-F21F-F9253941457A}"/>
              </a:ext>
            </a:extLst>
          </p:cNvPr>
          <p:cNvPicPr>
            <a:picLocks noGrp="1" noChangeAspect="1"/>
          </p:cNvPicPr>
          <p:nvPr>
            <p:ph type="pic" sz="quarter" idx="29"/>
          </p:nvPr>
        </p:nvPicPr>
        <p:blipFill>
          <a:blip r:embed="rId13">
            <a:extLst>
              <a:ext uri="{96DAC541-7B7A-43D3-8B79-37D633B846F1}">
                <asvg:svgBlip xmlns:asvg="http://schemas.microsoft.com/office/drawing/2016/SVG/main" r:embed="rId14"/>
              </a:ext>
            </a:extLst>
          </a:blip>
          <a:srcRect/>
          <a:stretch/>
        </p:blipFill>
        <p:spPr/>
      </p:pic>
      <p:sp>
        <p:nvSpPr>
          <p:cNvPr id="35" name="Text Placeholder 34">
            <a:extLst>
              <a:ext uri="{FF2B5EF4-FFF2-40B4-BE49-F238E27FC236}">
                <a16:creationId xmlns:a16="http://schemas.microsoft.com/office/drawing/2014/main" id="{D5B39233-DF7C-21C1-82A0-AEB84CB728F5}"/>
              </a:ext>
            </a:extLst>
          </p:cNvPr>
          <p:cNvSpPr>
            <a:spLocks noGrp="1"/>
          </p:cNvSpPr>
          <p:nvPr>
            <p:ph type="body" sz="quarter" idx="30"/>
          </p:nvPr>
        </p:nvSpPr>
        <p:spPr/>
        <p:txBody>
          <a:bodyPr/>
          <a:lstStyle/>
          <a:p>
            <a:r>
              <a:rPr lang="en-GB"/>
              <a:t>Benefits</a:t>
            </a:r>
          </a:p>
        </p:txBody>
      </p:sp>
      <p:sp>
        <p:nvSpPr>
          <p:cNvPr id="36" name="Text Placeholder 35">
            <a:extLst>
              <a:ext uri="{FF2B5EF4-FFF2-40B4-BE49-F238E27FC236}">
                <a16:creationId xmlns:a16="http://schemas.microsoft.com/office/drawing/2014/main" id="{6CCED0E2-612B-5159-3C34-4047E7A85F56}"/>
              </a:ext>
            </a:extLst>
          </p:cNvPr>
          <p:cNvSpPr>
            <a:spLocks noGrp="1"/>
          </p:cNvSpPr>
          <p:nvPr>
            <p:ph type="body" sz="quarter" idx="31"/>
          </p:nvPr>
        </p:nvSpPr>
        <p:spPr/>
        <p:txBody>
          <a:bodyPr/>
          <a:lstStyle/>
          <a:p>
            <a:r>
              <a:rPr lang="en-GB"/>
              <a:t>Sports</a:t>
            </a:r>
          </a:p>
        </p:txBody>
      </p:sp>
      <p:sp>
        <p:nvSpPr>
          <p:cNvPr id="37" name="Text Placeholder 36">
            <a:extLst>
              <a:ext uri="{FF2B5EF4-FFF2-40B4-BE49-F238E27FC236}">
                <a16:creationId xmlns:a16="http://schemas.microsoft.com/office/drawing/2014/main" id="{808677F3-F6DF-A70F-70D4-C039C2D436DA}"/>
              </a:ext>
            </a:extLst>
          </p:cNvPr>
          <p:cNvSpPr>
            <a:spLocks noGrp="1"/>
          </p:cNvSpPr>
          <p:nvPr>
            <p:ph type="body" sz="quarter" idx="32"/>
          </p:nvPr>
        </p:nvSpPr>
        <p:spPr/>
        <p:txBody>
          <a:bodyPr/>
          <a:lstStyle/>
          <a:p>
            <a:r>
              <a:rPr lang="en-GB"/>
              <a:t>Tourism</a:t>
            </a:r>
          </a:p>
        </p:txBody>
      </p:sp>
      <p:sp>
        <p:nvSpPr>
          <p:cNvPr id="38" name="Text Placeholder 37">
            <a:extLst>
              <a:ext uri="{FF2B5EF4-FFF2-40B4-BE49-F238E27FC236}">
                <a16:creationId xmlns:a16="http://schemas.microsoft.com/office/drawing/2014/main" id="{96AD3F6D-2593-8DC0-D271-B9D053D49E03}"/>
              </a:ext>
            </a:extLst>
          </p:cNvPr>
          <p:cNvSpPr>
            <a:spLocks noGrp="1"/>
          </p:cNvSpPr>
          <p:nvPr>
            <p:ph type="body" sz="quarter" idx="33"/>
          </p:nvPr>
        </p:nvSpPr>
        <p:spPr/>
        <p:txBody>
          <a:bodyPr/>
          <a:lstStyle/>
          <a:p>
            <a:r>
              <a:rPr lang="en-GB"/>
              <a:t>Health</a:t>
            </a:r>
          </a:p>
        </p:txBody>
      </p:sp>
      <p:sp>
        <p:nvSpPr>
          <p:cNvPr id="39" name="Text Placeholder 38">
            <a:extLst>
              <a:ext uri="{FF2B5EF4-FFF2-40B4-BE49-F238E27FC236}">
                <a16:creationId xmlns:a16="http://schemas.microsoft.com/office/drawing/2014/main" id="{DEEA6CA7-385D-9504-7D43-86DF8D8A01BC}"/>
              </a:ext>
            </a:extLst>
          </p:cNvPr>
          <p:cNvSpPr>
            <a:spLocks noGrp="1"/>
          </p:cNvSpPr>
          <p:nvPr>
            <p:ph type="body" sz="quarter" idx="35"/>
          </p:nvPr>
        </p:nvSpPr>
        <p:spPr/>
        <p:txBody>
          <a:bodyPr/>
          <a:lstStyle/>
          <a:p>
            <a:r>
              <a:rPr lang="en-GB"/>
              <a:t>Food</a:t>
            </a:r>
          </a:p>
        </p:txBody>
      </p:sp>
      <p:sp>
        <p:nvSpPr>
          <p:cNvPr id="40" name="Text Placeholder 39">
            <a:extLst>
              <a:ext uri="{FF2B5EF4-FFF2-40B4-BE49-F238E27FC236}">
                <a16:creationId xmlns:a16="http://schemas.microsoft.com/office/drawing/2014/main" id="{DEDE7D28-66D5-8DCC-0CEA-B2D23C884CB6}"/>
              </a:ext>
            </a:extLst>
          </p:cNvPr>
          <p:cNvSpPr>
            <a:spLocks noGrp="1"/>
          </p:cNvSpPr>
          <p:nvPr>
            <p:ph type="body" sz="quarter" idx="36"/>
          </p:nvPr>
        </p:nvSpPr>
        <p:spPr/>
        <p:txBody>
          <a:bodyPr/>
          <a:lstStyle/>
          <a:p>
            <a:r>
              <a:rPr lang="en-GB"/>
              <a:t>Immigration</a:t>
            </a:r>
          </a:p>
        </p:txBody>
      </p:sp>
      <p:pic>
        <p:nvPicPr>
          <p:cNvPr id="71" name="Picture Placeholder 70">
            <a:extLst>
              <a:ext uri="{FF2B5EF4-FFF2-40B4-BE49-F238E27FC236}">
                <a16:creationId xmlns:a16="http://schemas.microsoft.com/office/drawing/2014/main" id="{F44BBAEC-D6F3-9685-F690-7E3F7831B564}"/>
              </a:ext>
            </a:extLst>
          </p:cNvPr>
          <p:cNvPicPr>
            <a:picLocks noGrp="1" noChangeAspect="1"/>
          </p:cNvPicPr>
          <p:nvPr>
            <p:ph type="pic" sz="quarter" idx="37"/>
          </p:nvPr>
        </p:nvPicPr>
        <p:blipFill>
          <a:blip r:embed="rId15">
            <a:extLst>
              <a:ext uri="{96DAC541-7B7A-43D3-8B79-37D633B846F1}">
                <asvg:svgBlip xmlns:asvg="http://schemas.microsoft.com/office/drawing/2016/SVG/main" r:embed="rId16"/>
              </a:ext>
            </a:extLst>
          </a:blip>
          <a:srcRect/>
          <a:stretch/>
        </p:blipFill>
        <p:spPr/>
      </p:pic>
      <p:pic>
        <p:nvPicPr>
          <p:cNvPr id="65" name="Picture Placeholder 64">
            <a:extLst>
              <a:ext uri="{FF2B5EF4-FFF2-40B4-BE49-F238E27FC236}">
                <a16:creationId xmlns:a16="http://schemas.microsoft.com/office/drawing/2014/main" id="{C7A3BE50-B908-CA3D-C5D6-A4D905E88830}"/>
              </a:ext>
            </a:extLst>
          </p:cNvPr>
          <p:cNvPicPr>
            <a:picLocks noGrp="1" noChangeAspect="1"/>
          </p:cNvPicPr>
          <p:nvPr>
            <p:ph type="pic" sz="quarter" idx="38"/>
          </p:nvPr>
        </p:nvPicPr>
        <p:blipFill>
          <a:blip r:embed="rId17">
            <a:extLst>
              <a:ext uri="{96DAC541-7B7A-43D3-8B79-37D633B846F1}">
                <asvg:svgBlip xmlns:asvg="http://schemas.microsoft.com/office/drawing/2016/SVG/main" r:embed="rId18"/>
              </a:ext>
            </a:extLst>
          </a:blip>
          <a:srcRect/>
          <a:stretch/>
        </p:blipFill>
        <p:spPr/>
      </p:pic>
      <p:pic>
        <p:nvPicPr>
          <p:cNvPr id="63" name="Picture Placeholder 62">
            <a:extLst>
              <a:ext uri="{FF2B5EF4-FFF2-40B4-BE49-F238E27FC236}">
                <a16:creationId xmlns:a16="http://schemas.microsoft.com/office/drawing/2014/main" id="{865C80D0-09DE-F816-30AC-D9F3AFDBB498}"/>
              </a:ext>
            </a:extLst>
          </p:cNvPr>
          <p:cNvPicPr>
            <a:picLocks noGrp="1" noChangeAspect="1"/>
          </p:cNvPicPr>
          <p:nvPr>
            <p:ph type="pic" sz="quarter" idx="39"/>
          </p:nvPr>
        </p:nvPicPr>
        <p:blipFill>
          <a:blip r:embed="rId19">
            <a:extLst>
              <a:ext uri="{96DAC541-7B7A-43D3-8B79-37D633B846F1}">
                <asvg:svgBlip xmlns:asvg="http://schemas.microsoft.com/office/drawing/2016/SVG/main" r:embed="rId20"/>
              </a:ext>
            </a:extLst>
          </a:blip>
          <a:srcRect/>
          <a:stretch/>
        </p:blipFill>
        <p:spPr/>
      </p:pic>
      <p:pic>
        <p:nvPicPr>
          <p:cNvPr id="67" name="Picture Placeholder 66">
            <a:extLst>
              <a:ext uri="{FF2B5EF4-FFF2-40B4-BE49-F238E27FC236}">
                <a16:creationId xmlns:a16="http://schemas.microsoft.com/office/drawing/2014/main" id="{105A1DDA-0FC8-F0D9-B636-4F10C36CCB5C}"/>
              </a:ext>
            </a:extLst>
          </p:cNvPr>
          <p:cNvPicPr>
            <a:picLocks noGrp="1" noChangeAspect="1"/>
          </p:cNvPicPr>
          <p:nvPr>
            <p:ph type="pic" sz="quarter" idx="40"/>
          </p:nvPr>
        </p:nvPicPr>
        <p:blipFill>
          <a:blip r:embed="rId21">
            <a:extLst>
              <a:ext uri="{96DAC541-7B7A-43D3-8B79-37D633B846F1}">
                <asvg:svgBlip xmlns:asvg="http://schemas.microsoft.com/office/drawing/2016/SVG/main" r:embed="rId22"/>
              </a:ext>
            </a:extLst>
          </a:blip>
          <a:srcRect/>
          <a:stretch/>
        </p:blipFill>
        <p:spPr/>
      </p:pic>
      <p:pic>
        <p:nvPicPr>
          <p:cNvPr id="57" name="Picture Placeholder 56">
            <a:extLst>
              <a:ext uri="{FF2B5EF4-FFF2-40B4-BE49-F238E27FC236}">
                <a16:creationId xmlns:a16="http://schemas.microsoft.com/office/drawing/2014/main" id="{271B47B0-81A4-AE22-355C-C0DA622E38F4}"/>
              </a:ext>
            </a:extLst>
          </p:cNvPr>
          <p:cNvPicPr>
            <a:picLocks noGrp="1" noChangeAspect="1"/>
          </p:cNvPicPr>
          <p:nvPr>
            <p:ph type="pic" sz="quarter" idx="41"/>
          </p:nvPr>
        </p:nvPicPr>
        <p:blipFill>
          <a:blip r:embed="rId23">
            <a:extLst>
              <a:ext uri="{96DAC541-7B7A-43D3-8B79-37D633B846F1}">
                <asvg:svgBlip xmlns:asvg="http://schemas.microsoft.com/office/drawing/2016/SVG/main" r:embed="rId24"/>
              </a:ext>
            </a:extLst>
          </a:blip>
          <a:srcRect/>
          <a:stretch/>
        </p:blipFill>
        <p:spPr/>
      </p:pic>
      <p:pic>
        <p:nvPicPr>
          <p:cNvPr id="69" name="Picture Placeholder 68">
            <a:extLst>
              <a:ext uri="{FF2B5EF4-FFF2-40B4-BE49-F238E27FC236}">
                <a16:creationId xmlns:a16="http://schemas.microsoft.com/office/drawing/2014/main" id="{F1DF7DFE-69F4-99B2-10F4-30E830F24D2F}"/>
              </a:ext>
            </a:extLst>
          </p:cNvPr>
          <p:cNvPicPr>
            <a:picLocks noGrp="1" noChangeAspect="1"/>
          </p:cNvPicPr>
          <p:nvPr>
            <p:ph type="pic" sz="quarter" idx="42"/>
          </p:nvPr>
        </p:nvPicPr>
        <p:blipFill>
          <a:blip r:embed="rId25">
            <a:extLst>
              <a:ext uri="{96DAC541-7B7A-43D3-8B79-37D633B846F1}">
                <asvg:svgBlip xmlns:asvg="http://schemas.microsoft.com/office/drawing/2016/SVG/main" r:embed="rId26"/>
              </a:ext>
            </a:extLst>
          </a:blip>
          <a:srcRect/>
          <a:stretch/>
        </p:blipFill>
        <p:spPr/>
      </p:pic>
      <p:sp>
        <p:nvSpPr>
          <p:cNvPr id="47" name="Text Placeholder 46">
            <a:extLst>
              <a:ext uri="{FF2B5EF4-FFF2-40B4-BE49-F238E27FC236}">
                <a16:creationId xmlns:a16="http://schemas.microsoft.com/office/drawing/2014/main" id="{831D9368-E2A1-7318-0AB9-DE7C878030F2}"/>
              </a:ext>
            </a:extLst>
          </p:cNvPr>
          <p:cNvSpPr>
            <a:spLocks noGrp="1"/>
          </p:cNvSpPr>
          <p:nvPr>
            <p:ph type="body" sz="quarter" idx="43"/>
          </p:nvPr>
        </p:nvSpPr>
        <p:spPr/>
        <p:txBody>
          <a:bodyPr/>
          <a:lstStyle/>
          <a:p>
            <a:r>
              <a:rPr lang="en-GB"/>
              <a:t>Environment</a:t>
            </a:r>
          </a:p>
        </p:txBody>
      </p:sp>
      <p:sp>
        <p:nvSpPr>
          <p:cNvPr id="48" name="Text Placeholder 47">
            <a:extLst>
              <a:ext uri="{FF2B5EF4-FFF2-40B4-BE49-F238E27FC236}">
                <a16:creationId xmlns:a16="http://schemas.microsoft.com/office/drawing/2014/main" id="{46119581-F946-F210-5394-B2DEF1F0463B}"/>
              </a:ext>
            </a:extLst>
          </p:cNvPr>
          <p:cNvSpPr>
            <a:spLocks noGrp="1"/>
          </p:cNvSpPr>
          <p:nvPr>
            <p:ph type="body" sz="quarter" idx="44"/>
          </p:nvPr>
        </p:nvSpPr>
        <p:spPr/>
        <p:txBody>
          <a:bodyPr/>
          <a:lstStyle/>
          <a:p>
            <a:r>
              <a:rPr lang="en-GB"/>
              <a:t>Education</a:t>
            </a:r>
          </a:p>
        </p:txBody>
      </p:sp>
      <p:sp>
        <p:nvSpPr>
          <p:cNvPr id="49" name="Text Placeholder 48">
            <a:extLst>
              <a:ext uri="{FF2B5EF4-FFF2-40B4-BE49-F238E27FC236}">
                <a16:creationId xmlns:a16="http://schemas.microsoft.com/office/drawing/2014/main" id="{28AB2CC7-13F8-0B41-DFA3-9C94748D0747}"/>
              </a:ext>
            </a:extLst>
          </p:cNvPr>
          <p:cNvSpPr>
            <a:spLocks noGrp="1"/>
          </p:cNvSpPr>
          <p:nvPr>
            <p:ph type="body" sz="quarter" idx="45"/>
          </p:nvPr>
        </p:nvSpPr>
        <p:spPr/>
        <p:txBody>
          <a:bodyPr/>
          <a:lstStyle/>
          <a:p>
            <a:r>
              <a:rPr lang="en-GB"/>
              <a:t>Media</a:t>
            </a:r>
          </a:p>
        </p:txBody>
      </p:sp>
      <p:sp>
        <p:nvSpPr>
          <p:cNvPr id="50" name="Text Placeholder 49">
            <a:extLst>
              <a:ext uri="{FF2B5EF4-FFF2-40B4-BE49-F238E27FC236}">
                <a16:creationId xmlns:a16="http://schemas.microsoft.com/office/drawing/2014/main" id="{79746A7C-2928-43BF-C9C5-7FCBD8803DE0}"/>
              </a:ext>
            </a:extLst>
          </p:cNvPr>
          <p:cNvSpPr>
            <a:spLocks noGrp="1"/>
          </p:cNvSpPr>
          <p:nvPr>
            <p:ph type="body" sz="quarter" idx="46"/>
          </p:nvPr>
        </p:nvSpPr>
        <p:spPr/>
        <p:txBody>
          <a:bodyPr/>
          <a:lstStyle/>
          <a:p>
            <a:r>
              <a:rPr lang="en-GB"/>
              <a:t>Housing</a:t>
            </a:r>
          </a:p>
        </p:txBody>
      </p:sp>
      <p:sp>
        <p:nvSpPr>
          <p:cNvPr id="51" name="Text Placeholder 50">
            <a:extLst>
              <a:ext uri="{FF2B5EF4-FFF2-40B4-BE49-F238E27FC236}">
                <a16:creationId xmlns:a16="http://schemas.microsoft.com/office/drawing/2014/main" id="{7D757EAE-7A40-61C1-6351-BA96D84679D4}"/>
              </a:ext>
            </a:extLst>
          </p:cNvPr>
          <p:cNvSpPr>
            <a:spLocks noGrp="1"/>
          </p:cNvSpPr>
          <p:nvPr>
            <p:ph type="body" sz="quarter" idx="47"/>
          </p:nvPr>
        </p:nvSpPr>
        <p:spPr/>
        <p:txBody>
          <a:bodyPr/>
          <a:lstStyle/>
          <a:p>
            <a:r>
              <a:rPr lang="en-GB"/>
              <a:t>Crime and Policing</a:t>
            </a:r>
          </a:p>
        </p:txBody>
      </p:sp>
      <p:sp>
        <p:nvSpPr>
          <p:cNvPr id="2" name="Multiplication Sign 1">
            <a:extLst>
              <a:ext uri="{FF2B5EF4-FFF2-40B4-BE49-F238E27FC236}">
                <a16:creationId xmlns:a16="http://schemas.microsoft.com/office/drawing/2014/main" id="{41F0A779-6FCE-7D5A-0F72-4E2895EC5D17}"/>
              </a:ext>
            </a:extLst>
          </p:cNvPr>
          <p:cNvSpPr/>
          <p:nvPr/>
        </p:nvSpPr>
        <p:spPr>
          <a:xfrm>
            <a:off x="2481903" y="333375"/>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Multiplication Sign 3">
            <a:extLst>
              <a:ext uri="{FF2B5EF4-FFF2-40B4-BE49-F238E27FC236}">
                <a16:creationId xmlns:a16="http://schemas.microsoft.com/office/drawing/2014/main" id="{7F1C3581-D1DD-0A5C-0999-197229F1BB50}"/>
              </a:ext>
            </a:extLst>
          </p:cNvPr>
          <p:cNvSpPr/>
          <p:nvPr/>
        </p:nvSpPr>
        <p:spPr>
          <a:xfrm>
            <a:off x="341046"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ultiplication Sign 4">
            <a:extLst>
              <a:ext uri="{FF2B5EF4-FFF2-40B4-BE49-F238E27FC236}">
                <a16:creationId xmlns:a16="http://schemas.microsoft.com/office/drawing/2014/main" id="{BFCB928E-688C-05FB-B451-A952C4929E66}"/>
              </a:ext>
            </a:extLst>
          </p:cNvPr>
          <p:cNvSpPr/>
          <p:nvPr/>
        </p:nvSpPr>
        <p:spPr>
          <a:xfrm>
            <a:off x="6219657"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Multiplication Sign 5">
            <a:extLst>
              <a:ext uri="{FF2B5EF4-FFF2-40B4-BE49-F238E27FC236}">
                <a16:creationId xmlns:a16="http://schemas.microsoft.com/office/drawing/2014/main" id="{6AFCB203-6DA2-8116-D121-CA4496C16D40}"/>
              </a:ext>
            </a:extLst>
          </p:cNvPr>
          <p:cNvSpPr/>
          <p:nvPr/>
        </p:nvSpPr>
        <p:spPr>
          <a:xfrm>
            <a:off x="10168192"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3970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795F8-EA62-908D-2184-746CDBFBA9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961BBB-AF1B-34BD-2217-BC80C60B5076}"/>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en-GB" dirty="0"/>
              <a:t>Activity 4:</a:t>
            </a:r>
          </a:p>
        </p:txBody>
      </p:sp>
      <p:sp>
        <p:nvSpPr>
          <p:cNvPr id="5" name="Text Placeholder 4">
            <a:extLst>
              <a:ext uri="{FF2B5EF4-FFF2-40B4-BE49-F238E27FC236}">
                <a16:creationId xmlns:a16="http://schemas.microsoft.com/office/drawing/2014/main" id="{6ED0F049-9BDD-CA3E-B7AE-BDD337556E64}"/>
              </a:ext>
            </a:extLst>
          </p:cNvPr>
          <p:cNvSpPr>
            <a:spLocks noGrp="1"/>
          </p:cNvSpPr>
          <p:nvPr>
            <p:ph type="body" sz="quarter" idx="14"/>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lstStyle/>
          <a:p>
            <a:r>
              <a:rPr lang="en-GB"/>
              <a:t>Voting in the Senedd</a:t>
            </a:r>
          </a:p>
        </p:txBody>
      </p:sp>
      <p:pic>
        <p:nvPicPr>
          <p:cNvPr id="8" name="Picture Placeholder 7">
            <a:extLst>
              <a:ext uri="{FF2B5EF4-FFF2-40B4-BE49-F238E27FC236}">
                <a16:creationId xmlns:a16="http://schemas.microsoft.com/office/drawing/2014/main" id="{EF788802-ECBC-857B-5CEF-135C64BB2352}"/>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p:pic>
    </p:spTree>
    <p:extLst>
      <p:ext uri="{BB962C8B-B14F-4D97-AF65-F5344CB8AC3E}">
        <p14:creationId xmlns:p14="http://schemas.microsoft.com/office/powerpoint/2010/main" val="697767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9110A-AD64-2A14-F173-EF5762E9F4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E718EE-79A7-9DDE-FC74-26873AB50EC8}"/>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en-GB"/>
              <a:t>Senedd Session 2:</a:t>
            </a:r>
          </a:p>
        </p:txBody>
      </p:sp>
      <p:sp>
        <p:nvSpPr>
          <p:cNvPr id="5" name="Text Placeholder 4">
            <a:extLst>
              <a:ext uri="{FF2B5EF4-FFF2-40B4-BE49-F238E27FC236}">
                <a16:creationId xmlns:a16="http://schemas.microsoft.com/office/drawing/2014/main" id="{12B86540-9677-CDA6-F390-F84266268053}"/>
              </a:ext>
            </a:extLst>
          </p:cNvPr>
          <p:cNvSpPr>
            <a:spLocks noGrp="1"/>
          </p:cNvSpPr>
          <p:nvPr>
            <p:ph type="body" sz="quarter" idx="14"/>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lstStyle/>
          <a:p>
            <a:r>
              <a:rPr lang="en-GB"/>
              <a:t>Voting in the Senedd</a:t>
            </a:r>
          </a:p>
        </p:txBody>
      </p:sp>
      <p:pic>
        <p:nvPicPr>
          <p:cNvPr id="3" name="Picture Placeholder 2">
            <a:extLst>
              <a:ext uri="{FF2B5EF4-FFF2-40B4-BE49-F238E27FC236}">
                <a16:creationId xmlns:a16="http://schemas.microsoft.com/office/drawing/2014/main" id="{F50CD623-9FBD-82BF-BA7E-52F6C96A2F0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20" r="2520"/>
          <a:stretch/>
        </p:blipFill>
        <p:spPr/>
      </p:pic>
      <p:pic>
        <p:nvPicPr>
          <p:cNvPr id="2" name="Picture 1" descr="A white background with black and white clouds&#10;&#10;AI-generated content may be incorrect.">
            <a:extLst>
              <a:ext uri="{FF2B5EF4-FFF2-40B4-BE49-F238E27FC236}">
                <a16:creationId xmlns:a16="http://schemas.microsoft.com/office/drawing/2014/main" id="{715EEA11-0323-16D2-2BED-D554BB994EFC}"/>
              </a:ext>
            </a:extLst>
          </p:cNvPr>
          <p:cNvPicPr>
            <a:picLocks noChangeAspect="1"/>
          </p:cNvPicPr>
          <p:nvPr/>
        </p:nvPicPr>
        <p:blipFill>
          <a:blip r:embed="rId6"/>
          <a:stretch>
            <a:fillRect/>
          </a:stretch>
        </p:blipFill>
        <p:spPr>
          <a:xfrm>
            <a:off x="0" y="0"/>
            <a:ext cx="12192000" cy="6858000"/>
          </a:xfrm>
          <a:prstGeom prst="rect">
            <a:avLst/>
          </a:prstGeom>
        </p:spPr>
      </p:pic>
      <p:pic>
        <p:nvPicPr>
          <p:cNvPr id="6" name="Online Media 5" title="Voting | Senedd">
            <a:hlinkClick r:id="" action="ppaction://noaction"/>
            <a:extLst>
              <a:ext uri="{FF2B5EF4-FFF2-40B4-BE49-F238E27FC236}">
                <a16:creationId xmlns:a16="http://schemas.microsoft.com/office/drawing/2014/main" id="{B9768B2A-49EC-E67A-BFE4-72E480470238}"/>
              </a:ext>
            </a:extLst>
          </p:cNvPr>
          <p:cNvPicPr>
            <a:picLocks noRot="1" noChangeAspect="1"/>
          </p:cNvPicPr>
          <p:nvPr>
            <a:videoFile r:link="rId1"/>
          </p:nvPr>
        </p:nvPicPr>
        <p:blipFill>
          <a:blip r:embed="rId7"/>
          <a:stretch>
            <a:fillRect/>
          </a:stretch>
        </p:blipFill>
        <p:spPr>
          <a:xfrm>
            <a:off x="0" y="0"/>
            <a:ext cx="12192000" cy="6888270"/>
          </a:xfrm>
          <a:prstGeom prst="rect">
            <a:avLst/>
          </a:prstGeom>
        </p:spPr>
      </p:pic>
    </p:spTree>
    <p:extLst>
      <p:ext uri="{BB962C8B-B14F-4D97-AF65-F5344CB8AC3E}">
        <p14:creationId xmlns:p14="http://schemas.microsoft.com/office/powerpoint/2010/main" val="3769512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3EC20-1C74-2B84-ABF7-352ED1EDA2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FD9376-AE12-0EAA-0FE3-322575B4E376}"/>
              </a:ext>
            </a:extLst>
          </p:cNvPr>
          <p:cNvSpPr>
            <a:spLocks noGrp="1"/>
          </p:cNvSpPr>
          <p:nvPr>
            <p:ph type="title"/>
          </p:nvPr>
        </p:nvSpPr>
        <p:spPr/>
        <p:txBody>
          <a:bodyPr/>
          <a:lstStyle/>
          <a:p>
            <a:r>
              <a:rPr lang="en-GB"/>
              <a:t>Is it important to vote? </a:t>
            </a:r>
          </a:p>
        </p:txBody>
      </p:sp>
      <p:sp>
        <p:nvSpPr>
          <p:cNvPr id="12" name="Text Placeholder 11">
            <a:extLst>
              <a:ext uri="{FF2B5EF4-FFF2-40B4-BE49-F238E27FC236}">
                <a16:creationId xmlns:a16="http://schemas.microsoft.com/office/drawing/2014/main" id="{1118937C-DB49-BCEA-5847-F78E48F8D4E6}"/>
              </a:ext>
            </a:extLst>
          </p:cNvPr>
          <p:cNvSpPr>
            <a:spLocks noGrp="1"/>
          </p:cNvSpPr>
          <p:nvPr>
            <p:ph type="body" sz="quarter" idx="14"/>
          </p:nvPr>
        </p:nvSpPr>
        <p:spPr/>
        <p:txBody>
          <a:bodyPr/>
          <a:lstStyle/>
          <a:p>
            <a:r>
              <a:rPr lang="en-GB"/>
              <a:t>Discuss!</a:t>
            </a:r>
          </a:p>
        </p:txBody>
      </p:sp>
      <p:sp>
        <p:nvSpPr>
          <p:cNvPr id="2" name="Speech Bubble: Oval 1">
            <a:extLst>
              <a:ext uri="{FF2B5EF4-FFF2-40B4-BE49-F238E27FC236}">
                <a16:creationId xmlns:a16="http://schemas.microsoft.com/office/drawing/2014/main" id="{F6B7BB4A-4EAA-BA87-7DF4-43BA4708507C}"/>
              </a:ext>
            </a:extLst>
          </p:cNvPr>
          <p:cNvSpPr/>
          <p:nvPr/>
        </p:nvSpPr>
        <p:spPr>
          <a:xfrm>
            <a:off x="7082118" y="277906"/>
            <a:ext cx="3074894" cy="1407460"/>
          </a:xfrm>
          <a:prstGeom prst="wedgeEllipseCallout">
            <a:avLst/>
          </a:prstGeom>
          <a:solidFill>
            <a:schemeClr val="bg1"/>
          </a:solid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hought Bubble: Cloud 4">
            <a:extLst>
              <a:ext uri="{FF2B5EF4-FFF2-40B4-BE49-F238E27FC236}">
                <a16:creationId xmlns:a16="http://schemas.microsoft.com/office/drawing/2014/main" id="{12F25311-C057-4D11-38D2-63785FBA3F54}"/>
              </a:ext>
            </a:extLst>
          </p:cNvPr>
          <p:cNvSpPr/>
          <p:nvPr/>
        </p:nvSpPr>
        <p:spPr>
          <a:xfrm>
            <a:off x="8704729" y="1807027"/>
            <a:ext cx="3288869" cy="1608526"/>
          </a:xfrm>
          <a:prstGeom prst="cloudCallout">
            <a:avLst/>
          </a:prstGeom>
          <a:solidFill>
            <a:schemeClr val="bg1"/>
          </a:solid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peech Bubble: Rectangle with Corners Rounded 5">
            <a:extLst>
              <a:ext uri="{FF2B5EF4-FFF2-40B4-BE49-F238E27FC236}">
                <a16:creationId xmlns:a16="http://schemas.microsoft.com/office/drawing/2014/main" id="{42258B97-1479-8C37-F7AA-6399DF1B44E3}"/>
              </a:ext>
            </a:extLst>
          </p:cNvPr>
          <p:cNvSpPr/>
          <p:nvPr/>
        </p:nvSpPr>
        <p:spPr>
          <a:xfrm>
            <a:off x="5746378" y="3406314"/>
            <a:ext cx="3059044" cy="1622887"/>
          </a:xfrm>
          <a:prstGeom prst="wedgeRoundRectCallout">
            <a:avLst/>
          </a:prstGeom>
          <a:solidFill>
            <a:schemeClr val="bg1"/>
          </a:solid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B728AC5-DAAD-CEB2-7C9C-87136CA97FAB}"/>
              </a:ext>
            </a:extLst>
          </p:cNvPr>
          <p:cNvSpPr txBox="1"/>
          <p:nvPr/>
        </p:nvSpPr>
        <p:spPr>
          <a:xfrm>
            <a:off x="7324164" y="666489"/>
            <a:ext cx="2734235" cy="584775"/>
          </a:xfrm>
          <a:prstGeom prst="rect">
            <a:avLst/>
          </a:prstGeom>
          <a:noFill/>
        </p:spPr>
        <p:txBody>
          <a:bodyPr wrap="square" rtlCol="0">
            <a:spAutoFit/>
          </a:bodyPr>
          <a:lstStyle/>
          <a:p>
            <a:r>
              <a:rPr lang="en-GB" sz="3200"/>
              <a:t>Suffragettes</a:t>
            </a:r>
          </a:p>
        </p:txBody>
      </p:sp>
      <p:sp>
        <p:nvSpPr>
          <p:cNvPr id="8" name="TextBox 7">
            <a:extLst>
              <a:ext uri="{FF2B5EF4-FFF2-40B4-BE49-F238E27FC236}">
                <a16:creationId xmlns:a16="http://schemas.microsoft.com/office/drawing/2014/main" id="{75B6E374-101B-F1CA-22F5-AA72C71C57C0}"/>
              </a:ext>
            </a:extLst>
          </p:cNvPr>
          <p:cNvSpPr txBox="1"/>
          <p:nvPr/>
        </p:nvSpPr>
        <p:spPr>
          <a:xfrm>
            <a:off x="9475694" y="2061074"/>
            <a:ext cx="2639020" cy="1077218"/>
          </a:xfrm>
          <a:prstGeom prst="rect">
            <a:avLst/>
          </a:prstGeom>
          <a:noFill/>
        </p:spPr>
        <p:txBody>
          <a:bodyPr wrap="square" rtlCol="0">
            <a:spAutoFit/>
          </a:bodyPr>
          <a:lstStyle/>
          <a:p>
            <a:r>
              <a:rPr lang="en-GB" sz="3200"/>
              <a:t>Make a protest</a:t>
            </a:r>
          </a:p>
        </p:txBody>
      </p:sp>
      <p:sp>
        <p:nvSpPr>
          <p:cNvPr id="9" name="TextBox 8">
            <a:extLst>
              <a:ext uri="{FF2B5EF4-FFF2-40B4-BE49-F238E27FC236}">
                <a16:creationId xmlns:a16="http://schemas.microsoft.com/office/drawing/2014/main" id="{D2843D9C-8686-5E73-2B10-ADA7F86A86C4}"/>
              </a:ext>
            </a:extLst>
          </p:cNvPr>
          <p:cNvSpPr txBox="1"/>
          <p:nvPr/>
        </p:nvSpPr>
        <p:spPr>
          <a:xfrm>
            <a:off x="5907742" y="3699217"/>
            <a:ext cx="2639020" cy="1077218"/>
          </a:xfrm>
          <a:prstGeom prst="rect">
            <a:avLst/>
          </a:prstGeom>
          <a:noFill/>
        </p:spPr>
        <p:txBody>
          <a:bodyPr wrap="square" rtlCol="0">
            <a:spAutoFit/>
          </a:bodyPr>
          <a:lstStyle/>
          <a:p>
            <a:r>
              <a:rPr lang="en-GB" sz="3200"/>
              <a:t>Be an active Citizen</a:t>
            </a:r>
          </a:p>
        </p:txBody>
      </p:sp>
      <p:sp>
        <p:nvSpPr>
          <p:cNvPr id="10" name="Speech Bubble: Oval 9">
            <a:extLst>
              <a:ext uri="{FF2B5EF4-FFF2-40B4-BE49-F238E27FC236}">
                <a16:creationId xmlns:a16="http://schemas.microsoft.com/office/drawing/2014/main" id="{1D579641-7001-1774-6B3B-822CCB11ADF5}"/>
              </a:ext>
            </a:extLst>
          </p:cNvPr>
          <p:cNvSpPr/>
          <p:nvPr/>
        </p:nvSpPr>
        <p:spPr>
          <a:xfrm>
            <a:off x="8758518" y="4948517"/>
            <a:ext cx="3074894" cy="1407460"/>
          </a:xfrm>
          <a:prstGeom prst="wedgeEllipseCallout">
            <a:avLst/>
          </a:prstGeom>
          <a:solidFill>
            <a:schemeClr val="bg1"/>
          </a:solid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3409BC8-ED01-BF44-D505-09EBD3CD910A}"/>
              </a:ext>
            </a:extLst>
          </p:cNvPr>
          <p:cNvSpPr txBox="1"/>
          <p:nvPr/>
        </p:nvSpPr>
        <p:spPr>
          <a:xfrm>
            <a:off x="9000564" y="5337100"/>
            <a:ext cx="2734235" cy="523220"/>
          </a:xfrm>
          <a:prstGeom prst="rect">
            <a:avLst/>
          </a:prstGeom>
          <a:noFill/>
        </p:spPr>
        <p:txBody>
          <a:bodyPr wrap="square" rtlCol="0">
            <a:spAutoFit/>
          </a:bodyPr>
          <a:lstStyle/>
          <a:p>
            <a:r>
              <a:rPr lang="en-GB" sz="2800"/>
              <a:t>Use your voice</a:t>
            </a:r>
          </a:p>
        </p:txBody>
      </p:sp>
    </p:spTree>
    <p:extLst>
      <p:ext uri="{BB962C8B-B14F-4D97-AF65-F5344CB8AC3E}">
        <p14:creationId xmlns:p14="http://schemas.microsoft.com/office/powerpoint/2010/main" val="216839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p:bldP spid="8" grpId="0"/>
      <p:bldP spid="9" grpId="0"/>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0214C-B9D9-BD35-1EB8-5FCD6B3F8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30857-3439-4C6C-AE55-7D8D83DE2042}"/>
              </a:ext>
            </a:extLst>
          </p:cNvPr>
          <p:cNvSpPr>
            <a:spLocks noGrp="1"/>
          </p:cNvSpPr>
          <p:nvPr>
            <p:ph type="title"/>
          </p:nvPr>
        </p:nvSpPr>
        <p:spPr/>
        <p:txBody>
          <a:bodyPr/>
          <a:lstStyle/>
          <a:p>
            <a:r>
              <a:rPr lang="en-GB" dirty="0"/>
              <a:t>Senedd Election 2026</a:t>
            </a:r>
          </a:p>
        </p:txBody>
      </p:sp>
      <p:sp>
        <p:nvSpPr>
          <p:cNvPr id="5" name="Text Placeholder 4">
            <a:extLst>
              <a:ext uri="{FF2B5EF4-FFF2-40B4-BE49-F238E27FC236}">
                <a16:creationId xmlns:a16="http://schemas.microsoft.com/office/drawing/2014/main" id="{CBE49818-441F-BEBB-05AF-21A95D45CDC8}"/>
              </a:ext>
            </a:extLst>
          </p:cNvPr>
          <p:cNvSpPr>
            <a:spLocks noGrp="1"/>
          </p:cNvSpPr>
          <p:nvPr>
            <p:ph type="body" sz="quarter" idx="11"/>
          </p:nvPr>
        </p:nvSpPr>
        <p:spPr/>
        <p:txBody>
          <a:bodyPr/>
          <a:lstStyle/>
          <a:p>
            <a:r>
              <a:rPr lang="en-GB" dirty="0"/>
              <a:t>The next Senedd Election will be on 7 May 2026.</a:t>
            </a:r>
          </a:p>
          <a:p>
            <a:r>
              <a:rPr lang="en-GB" dirty="0"/>
              <a:t>If you’re 16 by the 7 May and live in Wales – you will be eligible to vote in this election. </a:t>
            </a:r>
          </a:p>
          <a:p>
            <a:r>
              <a:rPr lang="en-GB" dirty="0"/>
              <a:t>To cast your vote, you must </a:t>
            </a:r>
            <a:r>
              <a:rPr lang="en-GB" b="1" dirty="0"/>
              <a:t>register to vote</a:t>
            </a:r>
            <a:r>
              <a:rPr lang="en-GB" dirty="0"/>
              <a:t> by midnight on 20 April 2026 </a:t>
            </a:r>
            <a:endParaRPr lang="en-GB" dirty="0">
              <a:solidFill>
                <a:srgbClr val="2D2D2C"/>
              </a:solidFill>
            </a:endParaRPr>
          </a:p>
          <a:p>
            <a:r>
              <a:rPr lang="en-GB" dirty="0"/>
              <a:t>The Senedd makes decisions about things that affect </a:t>
            </a:r>
            <a:r>
              <a:rPr lang="en-GB" b="1" dirty="0"/>
              <a:t>you</a:t>
            </a:r>
            <a:r>
              <a:rPr lang="en-GB" dirty="0"/>
              <a:t> and your community</a:t>
            </a:r>
          </a:p>
          <a:p>
            <a:endParaRPr lang="en-GB" dirty="0"/>
          </a:p>
        </p:txBody>
      </p:sp>
      <p:pic>
        <p:nvPicPr>
          <p:cNvPr id="7" name="Picture Placeholder 6">
            <a:extLst>
              <a:ext uri="{FF2B5EF4-FFF2-40B4-BE49-F238E27FC236}">
                <a16:creationId xmlns:a16="http://schemas.microsoft.com/office/drawing/2014/main" id="{B41F3A38-C28B-CF82-8677-3A2BE7492CC3}"/>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p:pic>
    </p:spTree>
    <p:extLst>
      <p:ext uri="{BB962C8B-B14F-4D97-AF65-F5344CB8AC3E}">
        <p14:creationId xmlns:p14="http://schemas.microsoft.com/office/powerpoint/2010/main" val="4173430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98038-8B62-DF65-D58D-E41840271FC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93AAD17-FC00-C38E-8B3F-1C1182794AD0}"/>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en-GB" dirty="0"/>
              <a:t>Activity 1:</a:t>
            </a:r>
          </a:p>
        </p:txBody>
      </p:sp>
      <p:sp>
        <p:nvSpPr>
          <p:cNvPr id="5" name="Text Placeholder 4">
            <a:extLst>
              <a:ext uri="{FF2B5EF4-FFF2-40B4-BE49-F238E27FC236}">
                <a16:creationId xmlns:a16="http://schemas.microsoft.com/office/drawing/2014/main" id="{3BD5E7BA-653F-F7B4-10BA-A89B8FCBBCF5}"/>
              </a:ext>
            </a:extLst>
          </p:cNvPr>
          <p:cNvSpPr>
            <a:spLocks noGrp="1"/>
          </p:cNvSpPr>
          <p:nvPr>
            <p:ph type="body" sz="quarter" idx="14"/>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nchor="t"/>
          <a:lstStyle/>
          <a:p>
            <a:r>
              <a:rPr lang="en-GB" dirty="0"/>
              <a:t>History of the Senedd</a:t>
            </a:r>
            <a:endParaRPr lang="en-US" dirty="0"/>
          </a:p>
        </p:txBody>
      </p:sp>
      <p:pic>
        <p:nvPicPr>
          <p:cNvPr id="8" name="Picture Placeholder 7">
            <a:extLst>
              <a:ext uri="{FF2B5EF4-FFF2-40B4-BE49-F238E27FC236}">
                <a16:creationId xmlns:a16="http://schemas.microsoft.com/office/drawing/2014/main" id="{805407AF-0752-F2B4-0AC2-352150A71A26}"/>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p:pic>
    </p:spTree>
    <p:extLst>
      <p:ext uri="{BB962C8B-B14F-4D97-AF65-F5344CB8AC3E}">
        <p14:creationId xmlns:p14="http://schemas.microsoft.com/office/powerpoint/2010/main" val="1825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D3CC45D2-2664-498B-85CC-EF223743BE4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033" r="9033"/>
          <a:stretch/>
        </p:blipFill>
        <p:spPr>
          <a:xfrm>
            <a:off x="6959600" y="462660"/>
            <a:ext cx="4860925" cy="5932680"/>
          </a:xfrm>
        </p:spPr>
      </p:pic>
      <p:sp>
        <p:nvSpPr>
          <p:cNvPr id="4" name="Title 3">
            <a:extLst>
              <a:ext uri="{FF2B5EF4-FFF2-40B4-BE49-F238E27FC236}">
                <a16:creationId xmlns:a16="http://schemas.microsoft.com/office/drawing/2014/main" id="{32421E9A-F59E-4F08-AD02-8D5D0E0CB3B6}"/>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en-GB"/>
              <a:t>Senedd Session 1:</a:t>
            </a:r>
          </a:p>
        </p:txBody>
      </p:sp>
      <p:sp>
        <p:nvSpPr>
          <p:cNvPr id="5" name="Text Placeholder 4">
            <a:extLst>
              <a:ext uri="{FF2B5EF4-FFF2-40B4-BE49-F238E27FC236}">
                <a16:creationId xmlns:a16="http://schemas.microsoft.com/office/drawing/2014/main" id="{2C0997DD-5E53-4828-BCF7-48E56BFC0909}"/>
              </a:ext>
            </a:extLst>
          </p:cNvPr>
          <p:cNvSpPr>
            <a:spLocks noGrp="1"/>
          </p:cNvSpPr>
          <p:nvPr>
            <p:ph type="body" sz="quarter" idx="14"/>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lstStyle/>
          <a:p>
            <a:r>
              <a:rPr lang="en-GB"/>
              <a:t>History of the Senedd</a:t>
            </a:r>
          </a:p>
        </p:txBody>
      </p:sp>
      <p:pic>
        <p:nvPicPr>
          <p:cNvPr id="2" name="Picture 1" descr="A white background with black and white clouds&#10;&#10;AI-generated content may be incorrect.">
            <a:extLst>
              <a:ext uri="{FF2B5EF4-FFF2-40B4-BE49-F238E27FC236}">
                <a16:creationId xmlns:a16="http://schemas.microsoft.com/office/drawing/2014/main" id="{D877ABB9-198F-8B80-2E52-F3420DD311EE}"/>
              </a:ext>
            </a:extLst>
          </p:cNvPr>
          <p:cNvPicPr>
            <a:picLocks noChangeAspect="1"/>
          </p:cNvPicPr>
          <p:nvPr/>
        </p:nvPicPr>
        <p:blipFill>
          <a:blip r:embed="rId6"/>
          <a:stretch>
            <a:fillRect/>
          </a:stretch>
        </p:blipFill>
        <p:spPr>
          <a:xfrm>
            <a:off x="0" y="0"/>
            <a:ext cx="12192000" cy="6858000"/>
          </a:xfrm>
          <a:prstGeom prst="rect">
            <a:avLst/>
          </a:prstGeom>
        </p:spPr>
      </p:pic>
      <p:pic>
        <p:nvPicPr>
          <p:cNvPr id="6" name="Online Media 5" title="History | Senedd">
            <a:hlinkClick r:id="" action="ppaction://noaction"/>
            <a:extLst>
              <a:ext uri="{FF2B5EF4-FFF2-40B4-BE49-F238E27FC236}">
                <a16:creationId xmlns:a16="http://schemas.microsoft.com/office/drawing/2014/main" id="{A65DCD9E-8AC0-4287-C864-F8A9CFAB74B8}"/>
              </a:ext>
            </a:extLst>
          </p:cNvPr>
          <p:cNvPicPr>
            <a:picLocks noRot="1" noChangeAspect="1"/>
          </p:cNvPicPr>
          <p:nvPr>
            <a:videoFile r:link="rId1"/>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450596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E3E32-CFC9-6593-D892-33A668A1D7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887E70-9EAB-EF83-6743-0A8EBE6F8A6F}"/>
              </a:ext>
            </a:extLst>
          </p:cNvPr>
          <p:cNvSpPr>
            <a:spLocks noGrp="1"/>
          </p:cNvSpPr>
          <p:nvPr>
            <p:ph type="title"/>
          </p:nvPr>
        </p:nvSpPr>
        <p:spPr/>
        <p:txBody>
          <a:bodyPr/>
          <a:lstStyle/>
          <a:p>
            <a:r>
              <a:rPr lang="en-GB"/>
              <a:t>Connect these statements to the correct dates</a:t>
            </a:r>
          </a:p>
        </p:txBody>
      </p:sp>
      <p:sp>
        <p:nvSpPr>
          <p:cNvPr id="4" name="Text Placeholder 3">
            <a:extLst>
              <a:ext uri="{FF2B5EF4-FFF2-40B4-BE49-F238E27FC236}">
                <a16:creationId xmlns:a16="http://schemas.microsoft.com/office/drawing/2014/main" id="{037A9CD6-0708-7D2E-182D-E1BB350BC457}"/>
              </a:ext>
            </a:extLst>
          </p:cNvPr>
          <p:cNvSpPr>
            <a:spLocks noGrp="1"/>
          </p:cNvSpPr>
          <p:nvPr>
            <p:ph type="body" sz="quarter" idx="11"/>
          </p:nvPr>
        </p:nvSpPr>
        <p:spPr/>
        <p:txBody>
          <a:bodyPr/>
          <a:lstStyle/>
          <a:p>
            <a:r>
              <a:rPr lang="en-GB"/>
              <a:t>The voting age in Senedd elections is lowered to 16-year-olds. The National Assembly for Wales is renamed the Welsh Parliament (commonly known as the Senedd) to reflect its status as a fully-fledged parliament.</a:t>
            </a:r>
          </a:p>
        </p:txBody>
      </p:sp>
      <p:sp>
        <p:nvSpPr>
          <p:cNvPr id="5" name="Text Placeholder 4">
            <a:extLst>
              <a:ext uri="{FF2B5EF4-FFF2-40B4-BE49-F238E27FC236}">
                <a16:creationId xmlns:a16="http://schemas.microsoft.com/office/drawing/2014/main" id="{8C6ACCC0-FC45-72CB-D6B7-D2CE24B61C68}"/>
              </a:ext>
            </a:extLst>
          </p:cNvPr>
          <p:cNvSpPr>
            <a:spLocks noGrp="1"/>
          </p:cNvSpPr>
          <p:nvPr>
            <p:ph type="body" sz="quarter" idx="12"/>
          </p:nvPr>
        </p:nvSpPr>
        <p:spPr/>
        <p:txBody>
          <a:bodyPr/>
          <a:lstStyle/>
          <a:p>
            <a:r>
              <a:rPr lang="en-GB"/>
              <a:t>The National Assembly for Wales met for the first time on 12 May before its official opening by Her Majesty Queen Elizabeth II on 26 May. 24 of the 60 Assembly Members were female which had, until that point, been overwhelmingly male dominated.</a:t>
            </a:r>
          </a:p>
        </p:txBody>
      </p:sp>
      <p:sp>
        <p:nvSpPr>
          <p:cNvPr id="7" name="Text Placeholder 6">
            <a:extLst>
              <a:ext uri="{FF2B5EF4-FFF2-40B4-BE49-F238E27FC236}">
                <a16:creationId xmlns:a16="http://schemas.microsoft.com/office/drawing/2014/main" id="{9F06DFF4-0454-0799-F29A-8C2345A3EC02}"/>
              </a:ext>
            </a:extLst>
          </p:cNvPr>
          <p:cNvSpPr>
            <a:spLocks noGrp="1"/>
          </p:cNvSpPr>
          <p:nvPr>
            <p:ph type="body" sz="quarter" idx="14"/>
          </p:nvPr>
        </p:nvSpPr>
        <p:spPr/>
        <p:txBody>
          <a:bodyPr/>
          <a:lstStyle/>
          <a:p>
            <a:r>
              <a:rPr lang="en-GB"/>
              <a:t>During the reign of Hywel Dda, the native laws of Wales were codified for the first time, meaning they were made more accessible to the public. The language of the </a:t>
            </a:r>
            <a:r>
              <a:rPr lang="en-GB" dirty="0"/>
              <a:t>laws </a:t>
            </a:r>
            <a:r>
              <a:rPr lang="en-GB"/>
              <a:t>was Welsh and the system of law was significantly different from England.</a:t>
            </a:r>
          </a:p>
        </p:txBody>
      </p:sp>
      <p:sp>
        <p:nvSpPr>
          <p:cNvPr id="8" name="Text Placeholder 7">
            <a:extLst>
              <a:ext uri="{FF2B5EF4-FFF2-40B4-BE49-F238E27FC236}">
                <a16:creationId xmlns:a16="http://schemas.microsoft.com/office/drawing/2014/main" id="{021568FD-2108-75C5-42AA-89311A9007D1}"/>
              </a:ext>
            </a:extLst>
          </p:cNvPr>
          <p:cNvSpPr>
            <a:spLocks noGrp="1"/>
          </p:cNvSpPr>
          <p:nvPr>
            <p:ph type="body" sz="quarter" idx="15"/>
          </p:nvPr>
        </p:nvSpPr>
        <p:spPr/>
        <p:txBody>
          <a:bodyPr/>
          <a:lstStyle/>
          <a:p>
            <a:r>
              <a:rPr lang="en-GB"/>
              <a:t>A referendum was held on 18 September proposing the creation of a Welsh Assembly. The result was 50.3 per cent in favour, and 49.7 per cent against with a majority of just 6,721.</a:t>
            </a:r>
          </a:p>
        </p:txBody>
      </p:sp>
      <p:sp>
        <p:nvSpPr>
          <p:cNvPr id="6" name="Text Placeholder 5">
            <a:extLst>
              <a:ext uri="{FF2B5EF4-FFF2-40B4-BE49-F238E27FC236}">
                <a16:creationId xmlns:a16="http://schemas.microsoft.com/office/drawing/2014/main" id="{2F5C7561-6BB1-FA2F-B325-BEE01D59D499}"/>
              </a:ext>
            </a:extLst>
          </p:cNvPr>
          <p:cNvSpPr>
            <a:spLocks noGrp="1"/>
          </p:cNvSpPr>
          <p:nvPr>
            <p:ph type="body" sz="quarter" idx="16"/>
          </p:nvPr>
        </p:nvSpPr>
        <p:spPr>
          <a:prstGeom prst="rect">
            <a:avLst/>
          </a:prstGeom>
        </p:spPr>
        <p:txBody>
          <a:bodyPr/>
          <a:lstStyle/>
          <a:p>
            <a:pPr algn="ctr"/>
            <a:r>
              <a:rPr lang="en-GB">
                <a:latin typeface="+mj-lt"/>
              </a:rPr>
              <a:t>2020</a:t>
            </a:r>
          </a:p>
        </p:txBody>
      </p:sp>
      <p:sp>
        <p:nvSpPr>
          <p:cNvPr id="10" name="Text Placeholder 9">
            <a:extLst>
              <a:ext uri="{FF2B5EF4-FFF2-40B4-BE49-F238E27FC236}">
                <a16:creationId xmlns:a16="http://schemas.microsoft.com/office/drawing/2014/main" id="{04C9A61A-6F68-6789-7495-B663B7EB5404}"/>
              </a:ext>
            </a:extLst>
          </p:cNvPr>
          <p:cNvSpPr>
            <a:spLocks noGrp="1"/>
          </p:cNvSpPr>
          <p:nvPr>
            <p:ph type="body" sz="quarter" idx="17"/>
          </p:nvPr>
        </p:nvSpPr>
        <p:spPr/>
        <p:txBody>
          <a:bodyPr/>
          <a:lstStyle/>
          <a:p>
            <a:r>
              <a:rPr lang="en-GB"/>
              <a:t>1997</a:t>
            </a:r>
          </a:p>
        </p:txBody>
      </p:sp>
      <p:sp>
        <p:nvSpPr>
          <p:cNvPr id="11" name="Text Placeholder 10">
            <a:extLst>
              <a:ext uri="{FF2B5EF4-FFF2-40B4-BE49-F238E27FC236}">
                <a16:creationId xmlns:a16="http://schemas.microsoft.com/office/drawing/2014/main" id="{7E62760F-DFF5-76F4-D1DD-61ED083BA909}"/>
              </a:ext>
            </a:extLst>
          </p:cNvPr>
          <p:cNvSpPr>
            <a:spLocks noGrp="1"/>
          </p:cNvSpPr>
          <p:nvPr>
            <p:ph type="body" sz="quarter" idx="18"/>
          </p:nvPr>
        </p:nvSpPr>
        <p:spPr/>
        <p:txBody>
          <a:bodyPr/>
          <a:lstStyle/>
          <a:p>
            <a:r>
              <a:rPr lang="en-GB"/>
              <a:t>1999</a:t>
            </a:r>
          </a:p>
        </p:txBody>
      </p:sp>
      <p:sp>
        <p:nvSpPr>
          <p:cNvPr id="19" name="Text Placeholder 18">
            <a:extLst>
              <a:ext uri="{FF2B5EF4-FFF2-40B4-BE49-F238E27FC236}">
                <a16:creationId xmlns:a16="http://schemas.microsoft.com/office/drawing/2014/main" id="{D471491B-53E5-0F87-AC4D-5026D5921A10}"/>
              </a:ext>
            </a:extLst>
          </p:cNvPr>
          <p:cNvSpPr>
            <a:spLocks noGrp="1"/>
          </p:cNvSpPr>
          <p:nvPr>
            <p:ph type="body" sz="quarter" idx="19"/>
          </p:nvPr>
        </p:nvSpPr>
        <p:spPr/>
        <p:txBody>
          <a:bodyPr/>
          <a:lstStyle/>
          <a:p>
            <a:r>
              <a:rPr lang="en-GB"/>
              <a:t>950</a:t>
            </a:r>
          </a:p>
        </p:txBody>
      </p:sp>
    </p:spTree>
    <p:extLst>
      <p:ext uri="{BB962C8B-B14F-4D97-AF65-F5344CB8AC3E}">
        <p14:creationId xmlns:p14="http://schemas.microsoft.com/office/powerpoint/2010/main" val="317391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7645C-8D1E-0624-DA1F-4F9580D723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E90790-26BE-ABAB-CEF1-08193642BC91}"/>
              </a:ext>
            </a:extLst>
          </p:cNvPr>
          <p:cNvSpPr>
            <a:spLocks noGrp="1"/>
          </p:cNvSpPr>
          <p:nvPr>
            <p:ph type="title"/>
          </p:nvPr>
        </p:nvSpPr>
        <p:spPr/>
        <p:txBody>
          <a:bodyPr/>
          <a:lstStyle/>
          <a:p>
            <a:r>
              <a:rPr lang="en-GB" dirty="0"/>
              <a:t>Correct answers</a:t>
            </a:r>
            <a:endParaRPr lang="en-US" dirty="0"/>
          </a:p>
        </p:txBody>
      </p:sp>
      <p:sp>
        <p:nvSpPr>
          <p:cNvPr id="4" name="Text Placeholder 3">
            <a:extLst>
              <a:ext uri="{FF2B5EF4-FFF2-40B4-BE49-F238E27FC236}">
                <a16:creationId xmlns:a16="http://schemas.microsoft.com/office/drawing/2014/main" id="{54726A9A-7C55-C722-48B4-64E9FC9562EC}"/>
              </a:ext>
            </a:extLst>
          </p:cNvPr>
          <p:cNvSpPr>
            <a:spLocks noGrp="1"/>
          </p:cNvSpPr>
          <p:nvPr>
            <p:ph type="body" sz="quarter" idx="11"/>
          </p:nvPr>
        </p:nvSpPr>
        <p:spPr/>
        <p:txBody>
          <a:bodyPr/>
          <a:lstStyle/>
          <a:p>
            <a:r>
              <a:rPr lang="en-GB" dirty="0"/>
              <a:t>During the reign of Hywel Dda, the native laws of Wales were codified for the first time, meaning they were made more accessible to the public. The language of the laws was Welsh and the system of law was significantly different from England.</a:t>
            </a:r>
            <a:endParaRPr lang="en-US" dirty="0"/>
          </a:p>
        </p:txBody>
      </p:sp>
      <p:sp>
        <p:nvSpPr>
          <p:cNvPr id="5" name="Text Placeholder 4">
            <a:extLst>
              <a:ext uri="{FF2B5EF4-FFF2-40B4-BE49-F238E27FC236}">
                <a16:creationId xmlns:a16="http://schemas.microsoft.com/office/drawing/2014/main" id="{3AAADA75-F837-E2D7-3C6B-3737201EC777}"/>
              </a:ext>
            </a:extLst>
          </p:cNvPr>
          <p:cNvSpPr>
            <a:spLocks noGrp="1"/>
          </p:cNvSpPr>
          <p:nvPr>
            <p:ph type="body" sz="quarter" idx="12"/>
          </p:nvPr>
        </p:nvSpPr>
        <p:spPr/>
        <p:txBody>
          <a:bodyPr/>
          <a:lstStyle/>
          <a:p>
            <a:r>
              <a:rPr lang="en-GB" dirty="0"/>
              <a:t>The voting age in Senedd elections is lowered to 16-year-olds. The National Assembly for Wales is renamed the Welsh Parliament (commonly known as the Senedd) to reflect its status as a fully-fledged parliament.</a:t>
            </a:r>
            <a:endParaRPr lang="en-US" dirty="0"/>
          </a:p>
        </p:txBody>
      </p:sp>
      <p:sp>
        <p:nvSpPr>
          <p:cNvPr id="7" name="Text Placeholder 6">
            <a:extLst>
              <a:ext uri="{FF2B5EF4-FFF2-40B4-BE49-F238E27FC236}">
                <a16:creationId xmlns:a16="http://schemas.microsoft.com/office/drawing/2014/main" id="{D61D281F-1458-945E-5B6E-6D9E1A42A75D}"/>
              </a:ext>
            </a:extLst>
          </p:cNvPr>
          <p:cNvSpPr>
            <a:spLocks noGrp="1"/>
          </p:cNvSpPr>
          <p:nvPr>
            <p:ph type="body" sz="quarter" idx="14"/>
          </p:nvPr>
        </p:nvSpPr>
        <p:spPr/>
        <p:txBody>
          <a:bodyPr/>
          <a:lstStyle/>
          <a:p>
            <a:r>
              <a:rPr lang="en-GB" dirty="0"/>
              <a:t>The National Assembly for Wales met for the first time on 12 May before its official opening by Her Majesty Queen Elizabeth II on 26 May. 24 of the 60Assembly Members were female which had, until that point, been overwhelmingly male dominated.</a:t>
            </a:r>
            <a:endParaRPr lang="en-US" dirty="0"/>
          </a:p>
        </p:txBody>
      </p:sp>
      <p:sp>
        <p:nvSpPr>
          <p:cNvPr id="8" name="Text Placeholder 7">
            <a:extLst>
              <a:ext uri="{FF2B5EF4-FFF2-40B4-BE49-F238E27FC236}">
                <a16:creationId xmlns:a16="http://schemas.microsoft.com/office/drawing/2014/main" id="{9FD10847-A29B-A8F7-9167-C93A329FA584}"/>
              </a:ext>
            </a:extLst>
          </p:cNvPr>
          <p:cNvSpPr>
            <a:spLocks noGrp="1"/>
          </p:cNvSpPr>
          <p:nvPr>
            <p:ph type="body" sz="quarter" idx="15"/>
          </p:nvPr>
        </p:nvSpPr>
        <p:spPr/>
        <p:txBody>
          <a:bodyPr/>
          <a:lstStyle/>
          <a:p>
            <a:r>
              <a:rPr lang="en-GB"/>
              <a:t>A referendum was held on 18 September proposing the creation of a Welsh Assembly. The result was 50.3 per cent in favour, and 49.7 per cent against with a majority of just 6,721.</a:t>
            </a:r>
          </a:p>
        </p:txBody>
      </p:sp>
      <p:sp>
        <p:nvSpPr>
          <p:cNvPr id="6" name="Text Placeholder 5">
            <a:extLst>
              <a:ext uri="{FF2B5EF4-FFF2-40B4-BE49-F238E27FC236}">
                <a16:creationId xmlns:a16="http://schemas.microsoft.com/office/drawing/2014/main" id="{87032BC0-247D-6DFB-1A4C-FAC00F874E0C}"/>
              </a:ext>
            </a:extLst>
          </p:cNvPr>
          <p:cNvSpPr>
            <a:spLocks noGrp="1"/>
          </p:cNvSpPr>
          <p:nvPr>
            <p:ph type="body" sz="quarter" idx="16"/>
          </p:nvPr>
        </p:nvSpPr>
        <p:spPr>
          <a:prstGeom prst="rect">
            <a:avLst/>
          </a:prstGeom>
        </p:spPr>
        <p:txBody>
          <a:bodyPr/>
          <a:lstStyle/>
          <a:p>
            <a:pPr algn="ctr"/>
            <a:r>
              <a:rPr lang="en-GB" dirty="0">
                <a:ea typeface="+mj-lt"/>
                <a:cs typeface="+mj-lt"/>
              </a:rPr>
              <a:t>950</a:t>
            </a:r>
            <a:endParaRPr lang="en-US" dirty="0"/>
          </a:p>
        </p:txBody>
      </p:sp>
      <p:sp>
        <p:nvSpPr>
          <p:cNvPr id="10" name="Text Placeholder 9">
            <a:extLst>
              <a:ext uri="{FF2B5EF4-FFF2-40B4-BE49-F238E27FC236}">
                <a16:creationId xmlns:a16="http://schemas.microsoft.com/office/drawing/2014/main" id="{B92F1B7D-0018-01F4-C11B-952D23993E28}"/>
              </a:ext>
            </a:extLst>
          </p:cNvPr>
          <p:cNvSpPr>
            <a:spLocks noGrp="1"/>
          </p:cNvSpPr>
          <p:nvPr>
            <p:ph type="body" sz="quarter" idx="17"/>
          </p:nvPr>
        </p:nvSpPr>
        <p:spPr/>
        <p:txBody>
          <a:bodyPr/>
          <a:lstStyle/>
          <a:p>
            <a:r>
              <a:rPr lang="en-GB" dirty="0"/>
              <a:t>2020</a:t>
            </a:r>
          </a:p>
        </p:txBody>
      </p:sp>
      <p:sp>
        <p:nvSpPr>
          <p:cNvPr id="11" name="Text Placeholder 10">
            <a:extLst>
              <a:ext uri="{FF2B5EF4-FFF2-40B4-BE49-F238E27FC236}">
                <a16:creationId xmlns:a16="http://schemas.microsoft.com/office/drawing/2014/main" id="{3B5CAF7F-1E77-4681-DB57-FB4536DF86A9}"/>
              </a:ext>
            </a:extLst>
          </p:cNvPr>
          <p:cNvSpPr>
            <a:spLocks noGrp="1"/>
          </p:cNvSpPr>
          <p:nvPr>
            <p:ph type="body" sz="quarter" idx="18"/>
          </p:nvPr>
        </p:nvSpPr>
        <p:spPr/>
        <p:txBody>
          <a:bodyPr/>
          <a:lstStyle/>
          <a:p>
            <a:r>
              <a:rPr lang="en-GB"/>
              <a:t>1999</a:t>
            </a:r>
          </a:p>
        </p:txBody>
      </p:sp>
      <p:sp>
        <p:nvSpPr>
          <p:cNvPr id="19" name="Text Placeholder 18">
            <a:extLst>
              <a:ext uri="{FF2B5EF4-FFF2-40B4-BE49-F238E27FC236}">
                <a16:creationId xmlns:a16="http://schemas.microsoft.com/office/drawing/2014/main" id="{57B4A286-71DF-025A-5F0A-9008FD273EEC}"/>
              </a:ext>
            </a:extLst>
          </p:cNvPr>
          <p:cNvSpPr>
            <a:spLocks noGrp="1"/>
          </p:cNvSpPr>
          <p:nvPr>
            <p:ph type="body" sz="quarter" idx="19"/>
          </p:nvPr>
        </p:nvSpPr>
        <p:spPr/>
        <p:txBody>
          <a:bodyPr/>
          <a:lstStyle/>
          <a:p>
            <a:r>
              <a:rPr lang="en-GB" dirty="0">
                <a:ea typeface="+mj-lt"/>
                <a:cs typeface="+mj-lt"/>
              </a:rPr>
              <a:t>1997</a:t>
            </a:r>
            <a:endParaRPr lang="en-US" dirty="0">
              <a:ea typeface="+mj-lt"/>
              <a:cs typeface="+mj-lt"/>
            </a:endParaRPr>
          </a:p>
        </p:txBody>
      </p:sp>
    </p:spTree>
    <p:extLst>
      <p:ext uri="{BB962C8B-B14F-4D97-AF65-F5344CB8AC3E}">
        <p14:creationId xmlns:p14="http://schemas.microsoft.com/office/powerpoint/2010/main" val="2630009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77907-A50F-FBE0-EA43-570D97CE1A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4D524-5E0D-D830-1017-2D51AE424C8F}"/>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en-GB" dirty="0"/>
              <a:t>Activity 2:</a:t>
            </a:r>
          </a:p>
        </p:txBody>
      </p:sp>
      <p:sp>
        <p:nvSpPr>
          <p:cNvPr id="5" name="Text Placeholder 4">
            <a:extLst>
              <a:ext uri="{FF2B5EF4-FFF2-40B4-BE49-F238E27FC236}">
                <a16:creationId xmlns:a16="http://schemas.microsoft.com/office/drawing/2014/main" id="{DCA72BED-62A7-4C33-52CF-57F969A8E2DF}"/>
              </a:ext>
            </a:extLst>
          </p:cNvPr>
          <p:cNvSpPr>
            <a:spLocks noGrp="1"/>
          </p:cNvSpPr>
          <p:nvPr>
            <p:ph type="body" sz="quarter" idx="14"/>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lstStyle/>
          <a:p>
            <a:r>
              <a:rPr lang="en-GB"/>
              <a:t>Members of the Senedd</a:t>
            </a:r>
          </a:p>
        </p:txBody>
      </p:sp>
      <p:pic>
        <p:nvPicPr>
          <p:cNvPr id="8" name="Picture Placeholder 7">
            <a:extLst>
              <a:ext uri="{FF2B5EF4-FFF2-40B4-BE49-F238E27FC236}">
                <a16:creationId xmlns:a16="http://schemas.microsoft.com/office/drawing/2014/main" id="{32149D4C-BE10-BBE9-3A7E-78841BA38B68}"/>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p:pic>
    </p:spTree>
    <p:extLst>
      <p:ext uri="{BB962C8B-B14F-4D97-AF65-F5344CB8AC3E}">
        <p14:creationId xmlns:p14="http://schemas.microsoft.com/office/powerpoint/2010/main" val="1181132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9A234-551A-40F9-2248-E175D243CD65}"/>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D04180F-F83F-5849-E9E5-498F71276FB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033" r="9033"/>
          <a:stretch/>
        </p:blipFill>
        <p:spPr>
          <a:xfrm>
            <a:off x="6959600" y="462660"/>
            <a:ext cx="4860925" cy="5932680"/>
          </a:xfrm>
        </p:spPr>
      </p:pic>
      <p:sp>
        <p:nvSpPr>
          <p:cNvPr id="4" name="Title 3">
            <a:extLst>
              <a:ext uri="{FF2B5EF4-FFF2-40B4-BE49-F238E27FC236}">
                <a16:creationId xmlns:a16="http://schemas.microsoft.com/office/drawing/2014/main" id="{B4728820-0B8C-D6FF-3D86-39F422DEBF34}"/>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en-GB"/>
              <a:t>Senedd Session 2:</a:t>
            </a:r>
          </a:p>
        </p:txBody>
      </p:sp>
      <p:sp>
        <p:nvSpPr>
          <p:cNvPr id="5" name="Text Placeholder 4">
            <a:extLst>
              <a:ext uri="{FF2B5EF4-FFF2-40B4-BE49-F238E27FC236}">
                <a16:creationId xmlns:a16="http://schemas.microsoft.com/office/drawing/2014/main" id="{FBC4BDD1-CCD8-13C4-A04C-F1BA9518BAFB}"/>
              </a:ext>
            </a:extLst>
          </p:cNvPr>
          <p:cNvSpPr>
            <a:spLocks noGrp="1"/>
          </p:cNvSpPr>
          <p:nvPr>
            <p:ph type="body" sz="quarter" idx="14"/>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lstStyle/>
          <a:p>
            <a:r>
              <a:rPr lang="en-GB"/>
              <a:t>Powers of the Senedd</a:t>
            </a:r>
          </a:p>
        </p:txBody>
      </p:sp>
      <p:pic>
        <p:nvPicPr>
          <p:cNvPr id="2" name="Picture 1" descr="A white background with black and white clouds&#10;&#10;AI-generated content may be incorrect.">
            <a:extLst>
              <a:ext uri="{FF2B5EF4-FFF2-40B4-BE49-F238E27FC236}">
                <a16:creationId xmlns:a16="http://schemas.microsoft.com/office/drawing/2014/main" id="{80D21CF0-D9ED-937E-ABB0-415DB64964F7}"/>
              </a:ext>
            </a:extLst>
          </p:cNvPr>
          <p:cNvPicPr>
            <a:picLocks noChangeAspect="1"/>
          </p:cNvPicPr>
          <p:nvPr/>
        </p:nvPicPr>
        <p:blipFill>
          <a:blip r:embed="rId6"/>
          <a:stretch>
            <a:fillRect/>
          </a:stretch>
        </p:blipFill>
        <p:spPr>
          <a:xfrm>
            <a:off x="0" y="0"/>
            <a:ext cx="12192000" cy="6858000"/>
          </a:xfrm>
          <a:prstGeom prst="rect">
            <a:avLst/>
          </a:prstGeom>
        </p:spPr>
      </p:pic>
      <p:pic>
        <p:nvPicPr>
          <p:cNvPr id="6" name="Online Media 5" title="Members | Senedd">
            <a:hlinkClick r:id="" action="ppaction://noaction"/>
            <a:extLst>
              <a:ext uri="{FF2B5EF4-FFF2-40B4-BE49-F238E27FC236}">
                <a16:creationId xmlns:a16="http://schemas.microsoft.com/office/drawing/2014/main" id="{63E103E2-E185-73E0-8909-A63048B031F2}"/>
              </a:ext>
            </a:extLst>
          </p:cNvPr>
          <p:cNvPicPr>
            <a:picLocks noRot="1" noChangeAspect="1"/>
          </p:cNvPicPr>
          <p:nvPr>
            <a:videoFile r:link="rId1"/>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669642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C76C-9597-6AAF-291D-FA636B876B11}"/>
              </a:ext>
            </a:extLst>
          </p:cNvPr>
          <p:cNvSpPr>
            <a:spLocks noGrp="1"/>
          </p:cNvSpPr>
          <p:nvPr>
            <p:ph type="title"/>
          </p:nvPr>
        </p:nvSpPr>
        <p:spPr/>
        <p:txBody>
          <a:bodyPr/>
          <a:lstStyle/>
          <a:p>
            <a:r>
              <a:rPr lang="en-GB"/>
              <a:t>Key question:</a:t>
            </a:r>
          </a:p>
        </p:txBody>
      </p:sp>
      <p:sp>
        <p:nvSpPr>
          <p:cNvPr id="3" name="Text Placeholder 2">
            <a:extLst>
              <a:ext uri="{FF2B5EF4-FFF2-40B4-BE49-F238E27FC236}">
                <a16:creationId xmlns:a16="http://schemas.microsoft.com/office/drawing/2014/main" id="{908B65AD-A424-D59F-D90D-9CF60A5844E4}"/>
              </a:ext>
            </a:extLst>
          </p:cNvPr>
          <p:cNvSpPr>
            <a:spLocks noGrp="1"/>
          </p:cNvSpPr>
          <p:nvPr>
            <p:ph type="body" sz="quarter" idx="11"/>
          </p:nvPr>
        </p:nvSpPr>
        <p:spPr>
          <a:xfrm>
            <a:off x="371475" y="1694940"/>
            <a:ext cx="5364485" cy="2962786"/>
          </a:xfrm>
        </p:spPr>
        <p:txBody>
          <a:bodyPr/>
          <a:lstStyle/>
          <a:p>
            <a:r>
              <a:rPr lang="en-GB" sz="3200" dirty="0"/>
              <a:t>If I were a member of the Senedd, what law </a:t>
            </a:r>
            <a:r>
              <a:rPr lang="en-GB" sz="3200"/>
              <a:t>would </a:t>
            </a:r>
            <a:br>
              <a:rPr lang="en-GB" sz="3200"/>
            </a:br>
            <a:r>
              <a:rPr lang="en-GB" sz="3200"/>
              <a:t>I </a:t>
            </a:r>
            <a:r>
              <a:rPr lang="en-GB" sz="3200" dirty="0"/>
              <a:t>introduce?</a:t>
            </a:r>
          </a:p>
        </p:txBody>
      </p:sp>
      <p:pic>
        <p:nvPicPr>
          <p:cNvPr id="6" name="Picture Placeholder 5">
            <a:extLst>
              <a:ext uri="{FF2B5EF4-FFF2-40B4-BE49-F238E27FC236}">
                <a16:creationId xmlns:a16="http://schemas.microsoft.com/office/drawing/2014/main" id="{97E5D581-3466-ECC4-D416-1ED687AD85F0}"/>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p:pic>
    </p:spTree>
    <p:extLst>
      <p:ext uri="{BB962C8B-B14F-4D97-AF65-F5344CB8AC3E}">
        <p14:creationId xmlns:p14="http://schemas.microsoft.com/office/powerpoint/2010/main" val="2011968056"/>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id-Magenta-white">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c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lid-white">
  <a:themeElements>
    <a:clrScheme name="A-TEAL">
      <a:dk1>
        <a:srgbClr val="414042"/>
      </a:dk1>
      <a:lt1>
        <a:srgbClr val="FFFFFF"/>
      </a:lt1>
      <a:dk2>
        <a:srgbClr val="005A6A"/>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E38D2AC86A4C4FBC3DEA60853DAB7C" ma:contentTypeVersion="22" ma:contentTypeDescription="Create a new document." ma:contentTypeScope="" ma:versionID="83de3a5a30d6dca9a2ec8db8ecb5066a">
  <xsd:schema xmlns:xsd="http://www.w3.org/2001/XMLSchema" xmlns:xs="http://www.w3.org/2001/XMLSchema" xmlns:p="http://schemas.microsoft.com/office/2006/metadata/properties" xmlns:ns2="8e9a2c76-77bf-443e-b601-56a0286b3d6b" xmlns:ns3="fc39eb25-3250-4c66-9fa1-7554f5d86945" targetNamespace="http://schemas.microsoft.com/office/2006/metadata/properties" ma:root="true" ma:fieldsID="78e38309e0eb3e64caf9b2fb6e1b4595" ns2:_="" ns3:_="">
    <xsd:import namespace="8e9a2c76-77bf-443e-b601-56a0286b3d6b"/>
    <xsd:import namespace="fc39eb25-3250-4c66-9fa1-7554f5d8694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Thumbnail"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a2c76-77bf-443e-b601-56a0286b3d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Thumbnail" ma:index="20" nillable="true" ma:displayName="Thumbnail" ma:format="Thumbnail" ma:internalName="Thumbnail">
      <xsd:simpleType>
        <xsd:restriction base="dms:Unknow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49ea267-a9ad-47e9-8981-8b6467ce46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39eb25-3250-4c66-9fa1-7554f5d8694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a9e2a6f-036f-490a-b496-09be9062b99e}" ma:internalName="TaxCatchAll" ma:showField="CatchAllData" ma:web="fc39eb25-3250-4c66-9fa1-7554f5d869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c39eb25-3250-4c66-9fa1-7554f5d86945" xsi:nil="true"/>
    <Thumbnail xmlns="8e9a2c76-77bf-443e-b601-56a0286b3d6b" xsi:nil="true"/>
    <lcf76f155ced4ddcb4097134ff3c332f xmlns="8e9a2c76-77bf-443e-b601-56a0286b3d6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BF97C16-D513-42DD-BDCD-7802307AEB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9a2c76-77bf-443e-b601-56a0286b3d6b"/>
    <ds:schemaRef ds:uri="fc39eb25-3250-4c66-9fa1-7554f5d869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C4F63D-165B-4BD7-A9C0-D305B5F414F6}">
  <ds:schemaRefs>
    <ds:schemaRef ds:uri="http://schemas.microsoft.com/sharepoint/v3/contenttype/forms"/>
  </ds:schemaRefs>
</ds:datastoreItem>
</file>

<file path=customXml/itemProps3.xml><?xml version="1.0" encoding="utf-8"?>
<ds:datastoreItem xmlns:ds="http://schemas.openxmlformats.org/officeDocument/2006/customXml" ds:itemID="{B49913AA-6154-415A-B91F-3C879A79ED9D}">
  <ds:schemaRefs>
    <ds:schemaRef ds:uri="http://schemas.openxmlformats.org/package/2006/metadata/core-properties"/>
    <ds:schemaRef ds:uri="http://schemas.microsoft.com/office/2006/metadata/properties"/>
    <ds:schemaRef ds:uri="8e9a2c76-77bf-443e-b601-56a0286b3d6b"/>
    <ds:schemaRef ds:uri="http://purl.org/dc/terms/"/>
    <ds:schemaRef ds:uri="fc39eb25-3250-4c66-9fa1-7554f5d86945"/>
    <ds:schemaRef ds:uri="http://purl.org/dc/elements/1.1/"/>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Metadata/LabelInfo.xml><?xml version="1.0" encoding="utf-8"?>
<clbl:labelList xmlns:clbl="http://schemas.microsoft.com/office/2020/mipLabelMetadata">
  <clbl:label id="{38dc5129-340c-4514-8a04-4e8ef2771564}" enabled="0" method="" siteId="{38dc5129-340c-4514-8a04-4e8ef2771564}" removed="1"/>
</clbl:labelList>
</file>

<file path=docProps/app.xml><?xml version="1.0" encoding="utf-8"?>
<Properties xmlns="http://schemas.openxmlformats.org/officeDocument/2006/extended-properties" xmlns:vt="http://schemas.openxmlformats.org/officeDocument/2006/docPropsVTypes">
  <TotalTime>0</TotalTime>
  <Words>1108</Words>
  <Application>Microsoft Office PowerPoint</Application>
  <PresentationFormat>Widescreen</PresentationFormat>
  <Paragraphs>137</Paragraphs>
  <Slides>16</Slides>
  <Notes>16</Notes>
  <HiddenSlides>0</HiddenSlides>
  <MMClips>4</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16</vt:i4>
      </vt:variant>
    </vt:vector>
  </HeadingPairs>
  <TitlesOfParts>
    <vt:vector size="32" baseType="lpstr">
      <vt:lpstr>Montserrat Black</vt:lpstr>
      <vt:lpstr>Montserrat</vt:lpstr>
      <vt:lpstr>Arial</vt:lpstr>
      <vt:lpstr>Wingdings</vt:lpstr>
      <vt:lpstr>Montserrat Light</vt:lpstr>
      <vt:lpstr>Montserrat Alternates Light</vt:lpstr>
      <vt:lpstr>Montserrat ExtraLight</vt:lpstr>
      <vt:lpstr>Segoe UI Web (West European)</vt:lpstr>
      <vt:lpstr>Calibri,Sans-Serif</vt:lpstr>
      <vt:lpstr>Calibri</vt:lpstr>
      <vt:lpstr>Arial,Sans-Serif</vt:lpstr>
      <vt:lpstr>Montserrat ExtraBold</vt:lpstr>
      <vt:lpstr>Office Theme</vt:lpstr>
      <vt:lpstr>Solid-Magenta-white</vt:lpstr>
      <vt:lpstr>Slice</vt:lpstr>
      <vt:lpstr>Solid-white</vt:lpstr>
      <vt:lpstr>The Senedd</vt:lpstr>
      <vt:lpstr>Senedd Election 2026</vt:lpstr>
      <vt:lpstr>Activity 1:</vt:lpstr>
      <vt:lpstr>Senedd Session 1:</vt:lpstr>
      <vt:lpstr>Connect these statements to the correct dates</vt:lpstr>
      <vt:lpstr>Correct answers</vt:lpstr>
      <vt:lpstr>Activity 2:</vt:lpstr>
      <vt:lpstr>Senedd Session 2:</vt:lpstr>
      <vt:lpstr>Key question:</vt:lpstr>
      <vt:lpstr>Activity 3:</vt:lpstr>
      <vt:lpstr>PowerPoint Presentation</vt:lpstr>
      <vt:lpstr>PowerPoint Presentation</vt:lpstr>
      <vt:lpstr>PowerPoint Presentation</vt:lpstr>
      <vt:lpstr>Activity 4:</vt:lpstr>
      <vt:lpstr>Senedd Session 2:</vt:lpstr>
      <vt:lpstr>Is it important to vote?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Dechamps Evans, Sion (Staff Comisiwn y Senedd - Senedd Commission Staff)</cp:lastModifiedBy>
  <cp:revision>154</cp:revision>
  <dcterms:created xsi:type="dcterms:W3CDTF">2021-02-10T12:48:52Z</dcterms:created>
  <dcterms:modified xsi:type="dcterms:W3CDTF">2025-10-07T08:25:21Z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0x010100F1E38D2AC86A4C4FBC3DEA60853DAB7C</vt:lpwstr>
  </property>
  <property fmtid="{D5CDD505-2E9C-101B-9397-08002B2CF9AE}" pid="3" name="Financial_x0020_year">
    <vt:lpwstr/>
  </property>
  <property fmtid="{D5CDD505-2E9C-101B-9397-08002B2CF9AE}" pid="4" name="Countries">
    <vt:lpwstr>6;#UK wide|6834a7d2-fb91-47b3-99a3-3181df52306f</vt:lpwstr>
  </property>
  <property fmtid="{D5CDD505-2E9C-101B-9397-08002B2CF9AE}" pid="5" name="Board Paper Subject">
    <vt:lpwstr/>
  </property>
  <property fmtid="{D5CDD505-2E9C-101B-9397-08002B2CF9AE}" pid="6" name="MediaServiceImageTags">
    <vt:lpwstr/>
  </property>
  <property fmtid="{D5CDD505-2E9C-101B-9397-08002B2CF9AE}" pid="7" name="Board_x0020_Paper_x0020_Subject">
    <vt:lpwstr/>
  </property>
  <property fmtid="{D5CDD505-2E9C-101B-9397-08002B2CF9AE}" pid="8" name="Financial year">
    <vt:lpwstr/>
  </property>
  <property fmtid="{D5CDD505-2E9C-101B-9397-08002B2CF9AE}" pid="9" name="f9169cbde8cd43d083a6796edf077c19">
    <vt:lpwstr/>
  </property>
  <property fmtid="{D5CDD505-2E9C-101B-9397-08002B2CF9AE}" pid="10" name="Calendar_x0020_Year">
    <vt:lpwstr>5;#2020|c28d532a-8b9f-4fd1-84bc-f5832c3e2076</vt:lpwstr>
  </property>
  <property fmtid="{D5CDD505-2E9C-101B-9397-08002B2CF9AE}" pid="11" name="n0ecf30723e04ad4a18670a4e17a3129">
    <vt:lpwstr/>
  </property>
  <property fmtid="{D5CDD505-2E9C-101B-9397-08002B2CF9AE}" pid="12" name="Audience1">
    <vt:lpwstr>2;#All staff|1a1e0e6e-8d96-4235-ac5f-9f1dcc3600b0</vt:lpwstr>
  </property>
  <property fmtid="{D5CDD505-2E9C-101B-9397-08002B2CF9AE}" pid="13" name="Electoral_x0020_Event">
    <vt:lpwstr/>
  </property>
  <property fmtid="{D5CDD505-2E9C-101B-9397-08002B2CF9AE}" pid="14" name="ECSubject">
    <vt:lpwstr>12;#Learning|e6beb499-5ab0-4760-8695-75ca908008ae</vt:lpwstr>
  </property>
  <property fmtid="{D5CDD505-2E9C-101B-9397-08002B2CF9AE}" pid="15" name="GPMS marking">
    <vt:lpwstr>3;#Official|77462fb2-11a1-4cd5-8628-4e6081b9477e</vt:lpwstr>
  </property>
  <property fmtid="{D5CDD505-2E9C-101B-9397-08002B2CF9AE}" pid="16" name="Calendar Year">
    <vt:lpwstr>5;#2020|c28d532a-8b9f-4fd1-84bc-f5832c3e2076</vt:lpwstr>
  </property>
  <property fmtid="{D5CDD505-2E9C-101B-9397-08002B2CF9AE}" pid="17" name="Electoral Event">
    <vt:lpwstr/>
  </property>
  <property fmtid="{D5CDD505-2E9C-101B-9397-08002B2CF9AE}" pid="18" name="GPMS_x0020_marking">
    <vt:lpwstr>3;#Official|77462fb2-11a1-4cd5-8628-4e6081b9477e</vt:lpwstr>
  </property>
  <property fmtid="{D5CDD505-2E9C-101B-9397-08002B2CF9AE}" pid="19" name="_dlc_DocIdItemGuid">
    <vt:lpwstr>6107958e-ff44-4556-941e-6ac96be933f6</vt:lpwstr>
  </property>
</Properties>
</file>