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4"/>
  </p:sldMasterIdLst>
  <p:notesMasterIdLst>
    <p:notesMasterId r:id="rId13"/>
  </p:notesMasterIdLst>
  <p:sldIdLst>
    <p:sldId id="256" r:id="rId5"/>
    <p:sldId id="258" r:id="rId6"/>
    <p:sldId id="260" r:id="rId7"/>
    <p:sldId id="261" r:id="rId8"/>
    <p:sldId id="263" r:id="rId9"/>
    <p:sldId id="264" r:id="rId10"/>
    <p:sldId id="265" r:id="rId11"/>
    <p:sldId id="266" r:id="rId1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1C7C729-9588-4E30-81ED-1A8EE294FCB0}">
          <p14:sldIdLst>
            <p14:sldId id="256"/>
          </p14:sldIdLst>
        </p14:section>
        <p14:section name="Introduction" id="{07BC3200-9881-429B-A102-8F58B01F12B6}">
          <p14:sldIdLst>
            <p14:sldId id="258"/>
          </p14:sldIdLst>
        </p14:section>
        <p14:section name="Information about the 2026 Senedd election" id="{72808164-79BA-43FE-A0CE-370580DB3EE1}">
          <p14:sldIdLst>
            <p14:sldId id="260"/>
          </p14:sldIdLst>
        </p14:section>
        <p14:section name="Key Vocabulary" id="{23957660-E65B-4B14-8134-16A2C3F12260}">
          <p14:sldIdLst>
            <p14:sldId id="261"/>
          </p14:sldIdLst>
        </p14:section>
        <p14:section name="Lesson plan facilitation notes" id="{88D5DFE0-928D-4D55-9AE5-EE0A117E1DE0}">
          <p14:sldIdLst>
            <p14:sldId id="263"/>
            <p14:sldId id="264"/>
            <p14:sldId id="265"/>
            <p14:sldId id="266"/>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D599016-E291-16CD-F184-32B8BDFB7AD5}" name="Judy Edwards" initials="JE" userId="S::jedwards@electoralcommission.org.uk::97ec32ec-1920-4447-8ec7-1835dc49ef49" providerId="AD"/>
  <p188:author id="{B3551D1C-5C0A-8636-E6BC-80EBA758799B}" name="Flye, Alison (Staff Comisiwn y Senedd - Senedd Commission Staff)" initials="AF" userId="S::Alison.Flye@senedd.wales::f421d3cc-3db2-4b2d-8b73-e967236897ee" providerId="AD"/>
  <p188:author id="{3461DE20-968F-0E46-404F-940468F7CD7C}" name="Billie Dunne" initials="BD" userId="S::bdunne@electoralcommission.org.uk::3844182d-c2e7-419d-8d32-c40b23cdb852" providerId="AD"/>
  <p188:author id="{DB3B329D-16B8-1C24-3AFD-CB87F41B9452}" name="Dechamps Evans, Sion (Staff Comisiwn y Senedd - Senedd Commission Staff)" initials="SD" userId="S::Sion.Dechamps-Evans@senedd.cymru::b36a8931-7d7e-4fe6-9929-e17cdc0a96f2" providerId="AD"/>
  <p188:author id="{BE8DA9C0-318A-B95C-9133-286E928E9627}" name="Tom Hawthorn" initials="TH" userId="S::thawthorn@electoralcommission.org.uk::2ecd7021-6950-4b62-9ef0-2868c16ea7bf" providerId="AD"/>
  <p188:author id="{6DC000E1-9B4F-86C5-2F1D-20A75BFD24CC}" name="Ella Griffiths-Downing" initials="ED" userId="S::EGriffiths-Downing@electoralcommission.org.uk::33ffaaba-aa99-4d0a-8d15-81ef0440cc8f"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FF5FD"/>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27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dy Edwards" userId="S::jedwards@electoralcommission.org.uk::97ec32ec-1920-4447-8ec7-1835dc49ef49" providerId="AD" clId="Web-{2B5C09A1-3443-5685-AEF6-4A2C0288603A}"/>
    <pc:docChg chg="mod modSld">
      <pc:chgData name="Judy Edwards" userId="S::jedwards@electoralcommission.org.uk::97ec32ec-1920-4447-8ec7-1835dc49ef49" providerId="AD" clId="Web-{2B5C09A1-3443-5685-AEF6-4A2C0288603A}" dt="2025-09-25T12:46:14.599" v="3" actId="20577"/>
      <pc:docMkLst>
        <pc:docMk/>
      </pc:docMkLst>
      <pc:sldChg chg="modSp">
        <pc:chgData name="Judy Edwards" userId="S::jedwards@electoralcommission.org.uk::97ec32ec-1920-4447-8ec7-1835dc49ef49" providerId="AD" clId="Web-{2B5C09A1-3443-5685-AEF6-4A2C0288603A}" dt="2025-09-25T12:46:03.426" v="2" actId="20577"/>
        <pc:sldMkLst>
          <pc:docMk/>
          <pc:sldMk cId="1199160160" sldId="260"/>
        </pc:sldMkLst>
        <pc:spChg chg="mod">
          <ac:chgData name="Judy Edwards" userId="S::jedwards@electoralcommission.org.uk::97ec32ec-1920-4447-8ec7-1835dc49ef49" providerId="AD" clId="Web-{2B5C09A1-3443-5685-AEF6-4A2C0288603A}" dt="2025-09-25T12:46:03.426" v="2" actId="20577"/>
          <ac:spMkLst>
            <pc:docMk/>
            <pc:sldMk cId="1199160160" sldId="260"/>
            <ac:spMk id="3" creationId="{2FF965FA-4B1A-C36B-2A13-AA998351350F}"/>
          </ac:spMkLst>
        </pc:spChg>
      </pc:sldChg>
      <pc:sldChg chg="modSp">
        <pc:chgData name="Judy Edwards" userId="S::jedwards@electoralcommission.org.uk::97ec32ec-1920-4447-8ec7-1835dc49ef49" providerId="AD" clId="Web-{2B5C09A1-3443-5685-AEF6-4A2C0288603A}" dt="2025-09-25T12:46:14.599" v="3" actId="20577"/>
        <pc:sldMkLst>
          <pc:docMk/>
          <pc:sldMk cId="1329484498" sldId="266"/>
        </pc:sldMkLst>
        <pc:spChg chg="mod">
          <ac:chgData name="Judy Edwards" userId="S::jedwards@electoralcommission.org.uk::97ec32ec-1920-4447-8ec7-1835dc49ef49" providerId="AD" clId="Web-{2B5C09A1-3443-5685-AEF6-4A2C0288603A}" dt="2025-09-25T12:46:14.599" v="3" actId="20577"/>
          <ac:spMkLst>
            <pc:docMk/>
            <pc:sldMk cId="1329484498" sldId="266"/>
            <ac:spMk id="3" creationId="{BDC66DB4-6F67-98CC-F79B-EA8A7AABC366}"/>
          </ac:spMkLst>
        </pc:spChg>
      </pc:sldChg>
    </pc:docChg>
  </pc:docChgLst>
  <pc:docChgLst>
    <pc:chgData name="Flye, Alison (Staff Comisiwn y Senedd - Senedd Commission Staff)" userId="f421d3cc-3db2-4b2d-8b73-e967236897ee" providerId="ADAL" clId="{1AD4D80C-6C67-49AB-98A8-5FF5C312DEF5}"/>
    <pc:docChg chg="modSld">
      <pc:chgData name="Flye, Alison (Staff Comisiwn y Senedd - Senedd Commission Staff)" userId="f421d3cc-3db2-4b2d-8b73-e967236897ee" providerId="ADAL" clId="{1AD4D80C-6C67-49AB-98A8-5FF5C312DEF5}" dt="2025-09-30T09:29:15.274" v="8" actId="20577"/>
      <pc:docMkLst>
        <pc:docMk/>
      </pc:docMkLst>
      <pc:sldChg chg="modSp mod">
        <pc:chgData name="Flye, Alison (Staff Comisiwn y Senedd - Senedd Commission Staff)" userId="f421d3cc-3db2-4b2d-8b73-e967236897ee" providerId="ADAL" clId="{1AD4D80C-6C67-49AB-98A8-5FF5C312DEF5}" dt="2025-09-30T09:29:15.274" v="8" actId="20577"/>
        <pc:sldMkLst>
          <pc:docMk/>
          <pc:sldMk cId="1115076315" sldId="261"/>
        </pc:sldMkLst>
        <pc:graphicFrameChg chg="modGraphic">
          <ac:chgData name="Flye, Alison (Staff Comisiwn y Senedd - Senedd Commission Staff)" userId="f421d3cc-3db2-4b2d-8b73-e967236897ee" providerId="ADAL" clId="{1AD4D80C-6C67-49AB-98A8-5FF5C312DEF5}" dt="2025-09-30T09:29:15.274" v="8" actId="20577"/>
          <ac:graphicFrameMkLst>
            <pc:docMk/>
            <pc:sldMk cId="1115076315" sldId="261"/>
            <ac:graphicFrameMk id="10" creationId="{6F444A64-3CD0-573F-A777-649D908B16AC}"/>
          </ac:graphicFrameMkLst>
        </pc:graphicFrameChg>
      </pc:sldChg>
    </pc:docChg>
  </pc:docChgLst>
  <pc:docChgLst>
    <pc:chgData name="Judy Edwards" userId="S::jedwards@electoralcommission.org.uk::97ec32ec-1920-4447-8ec7-1835dc49ef49" providerId="AD" clId="Web-{78FAB42E-DE07-21BC-7590-2873268B2537}"/>
    <pc:docChg chg="modSld">
      <pc:chgData name="Judy Edwards" userId="S::jedwards@electoralcommission.org.uk::97ec32ec-1920-4447-8ec7-1835dc49ef49" providerId="AD" clId="Web-{78FAB42E-DE07-21BC-7590-2873268B2537}" dt="2025-09-25T14:08:52.690" v="221" actId="20577"/>
      <pc:docMkLst>
        <pc:docMk/>
      </pc:docMkLst>
      <pc:sldChg chg="modSp">
        <pc:chgData name="Judy Edwards" userId="S::jedwards@electoralcommission.org.uk::97ec32ec-1920-4447-8ec7-1835dc49ef49" providerId="AD" clId="Web-{78FAB42E-DE07-21BC-7590-2873268B2537}" dt="2025-09-25T13:55:28.824" v="1"/>
        <pc:sldMkLst>
          <pc:docMk/>
          <pc:sldMk cId="1784468965" sldId="263"/>
        </pc:sldMkLst>
        <pc:spChg chg="mod">
          <ac:chgData name="Judy Edwards" userId="S::jedwards@electoralcommission.org.uk::97ec32ec-1920-4447-8ec7-1835dc49ef49" providerId="AD" clId="Web-{78FAB42E-DE07-21BC-7590-2873268B2537}" dt="2025-09-25T13:55:28.824" v="1"/>
          <ac:spMkLst>
            <pc:docMk/>
            <pc:sldMk cId="1784468965" sldId="263"/>
            <ac:spMk id="3" creationId="{4B97F3F3-3B5E-6513-9DEF-A9850488E4B5}"/>
          </ac:spMkLst>
        </pc:spChg>
      </pc:sldChg>
      <pc:sldChg chg="modSp">
        <pc:chgData name="Judy Edwards" userId="S::jedwards@electoralcommission.org.uk::97ec32ec-1920-4447-8ec7-1835dc49ef49" providerId="AD" clId="Web-{78FAB42E-DE07-21BC-7590-2873268B2537}" dt="2025-09-25T14:08:52.690" v="221" actId="20577"/>
        <pc:sldMkLst>
          <pc:docMk/>
          <pc:sldMk cId="1329484498" sldId="266"/>
        </pc:sldMkLst>
        <pc:spChg chg="mod">
          <ac:chgData name="Judy Edwards" userId="S::jedwards@electoralcommission.org.uk::97ec32ec-1920-4447-8ec7-1835dc49ef49" providerId="AD" clId="Web-{78FAB42E-DE07-21BC-7590-2873268B2537}" dt="2025-09-25T14:07:35.386" v="158" actId="20577"/>
          <ac:spMkLst>
            <pc:docMk/>
            <pc:sldMk cId="1329484498" sldId="266"/>
            <ac:spMk id="3" creationId="{BDC66DB4-6F67-98CC-F79B-EA8A7AABC366}"/>
          </ac:spMkLst>
        </pc:spChg>
        <pc:spChg chg="mod">
          <ac:chgData name="Judy Edwards" userId="S::jedwards@electoralcommission.org.uk::97ec32ec-1920-4447-8ec7-1835dc49ef49" providerId="AD" clId="Web-{78FAB42E-DE07-21BC-7590-2873268B2537}" dt="2025-09-25T14:08:52.690" v="221" actId="20577"/>
          <ac:spMkLst>
            <pc:docMk/>
            <pc:sldMk cId="1329484498" sldId="266"/>
            <ac:spMk id="4" creationId="{889735CD-2E73-1C6A-330F-E2DA7EF14286}"/>
          </ac:spMkLst>
        </pc:spChg>
      </pc:sldChg>
    </pc:docChg>
  </pc:docChgLst>
  <pc:docChgLst>
    <pc:chgData name="Judy Edwards" userId="S::jedwards@electoralcommission.org.uk::97ec32ec-1920-4447-8ec7-1835dc49ef49" providerId="AD" clId="Web-{F20E3F80-DFFA-AF29-0942-E2ED482A6A5D}"/>
    <pc:docChg chg="modSld">
      <pc:chgData name="Judy Edwards" userId="S::jedwards@electoralcommission.org.uk::97ec32ec-1920-4447-8ec7-1835dc49ef49" providerId="AD" clId="Web-{F20E3F80-DFFA-AF29-0942-E2ED482A6A5D}" dt="2025-09-26T16:13:54.355" v="39" actId="20577"/>
      <pc:docMkLst>
        <pc:docMk/>
      </pc:docMkLst>
      <pc:sldChg chg="modSp modCm">
        <pc:chgData name="Judy Edwards" userId="S::jedwards@electoralcommission.org.uk::97ec32ec-1920-4447-8ec7-1835dc49ef49" providerId="AD" clId="Web-{F20E3F80-DFFA-AF29-0942-E2ED482A6A5D}" dt="2025-09-26T16:13:54.355" v="39" actId="20577"/>
        <pc:sldMkLst>
          <pc:docMk/>
          <pc:sldMk cId="1199160160" sldId="260"/>
        </pc:sldMkLst>
        <pc:spChg chg="mod">
          <ac:chgData name="Judy Edwards" userId="S::jedwards@electoralcommission.org.uk::97ec32ec-1920-4447-8ec7-1835dc49ef49" providerId="AD" clId="Web-{F20E3F80-DFFA-AF29-0942-E2ED482A6A5D}" dt="2025-09-26T16:13:54.355" v="39" actId="20577"/>
          <ac:spMkLst>
            <pc:docMk/>
            <pc:sldMk cId="1199160160" sldId="260"/>
            <ac:spMk id="3" creationId="{2FF965FA-4B1A-C36B-2A13-AA998351350F}"/>
          </ac:spMkLst>
        </pc:spChg>
        <pc:extLst>
          <p:ext xmlns:p="http://schemas.openxmlformats.org/presentationml/2006/main" uri="{D6D511B9-2390-475A-947B-AFAB55BFBCF1}">
            <pc226:cmChg xmlns:pc226="http://schemas.microsoft.com/office/powerpoint/2022/06/main/command" chg="mod">
              <pc226:chgData name="Judy Edwards" userId="S::jedwards@electoralcommission.org.uk::97ec32ec-1920-4447-8ec7-1835dc49ef49" providerId="AD" clId="Web-{F20E3F80-DFFA-AF29-0942-E2ED482A6A5D}" dt="2025-09-26T16:13:54.355" v="39" actId="20577"/>
              <pc2:cmMkLst xmlns:pc2="http://schemas.microsoft.com/office/powerpoint/2019/9/main/command">
                <pc:docMk/>
                <pc:sldMk cId="1199160160" sldId="260"/>
                <pc2:cmMk id="{EA0437D5-187C-41F4-BDB3-624D8CA8B93F}"/>
              </pc2:cmMkLst>
            </pc226:cmChg>
          </p:ext>
        </pc:extLst>
      </pc:sldChg>
    </pc:docChg>
  </pc:docChgLst>
  <pc:docChgLst>
    <pc:chgData name="Billie Dunne" userId="S::bdunne@electoralcommission.org.uk::3844182d-c2e7-419d-8d32-c40b23cdb852" providerId="AD" clId="Web-{5E01249B-FD79-E740-0EF1-0B9AD86DE7A1}"/>
    <pc:docChg chg="mod">
      <pc:chgData name="Billie Dunne" userId="S::bdunne@electoralcommission.org.uk::3844182d-c2e7-419d-8d32-c40b23cdb852" providerId="AD" clId="Web-{5E01249B-FD79-E740-0EF1-0B9AD86DE7A1}" dt="2025-09-23T16:11:43.048" v="0"/>
      <pc:docMkLst>
        <pc:docMk/>
      </pc:docMkLst>
    </pc:docChg>
  </pc:docChgLst>
  <pc:docChgLst>
    <pc:chgData name="Judy Edwards" userId="S::jedwards@electoralcommission.org.uk::97ec32ec-1920-4447-8ec7-1835dc49ef49" providerId="AD" clId="Web-{5F0D0800-21EE-C467-C07F-4E7B942082EE}"/>
    <pc:docChg chg="modSld">
      <pc:chgData name="Judy Edwards" userId="S::jedwards@electoralcommission.org.uk::97ec32ec-1920-4447-8ec7-1835dc49ef49" providerId="AD" clId="Web-{5F0D0800-21EE-C467-C07F-4E7B942082EE}" dt="2025-09-23T15:02:20.787" v="205" actId="20577"/>
      <pc:docMkLst>
        <pc:docMk/>
      </pc:docMkLst>
      <pc:sldChg chg="addSp delSp modSp">
        <pc:chgData name="Judy Edwards" userId="S::jedwards@electoralcommission.org.uk::97ec32ec-1920-4447-8ec7-1835dc49ef49" providerId="AD" clId="Web-{5F0D0800-21EE-C467-C07F-4E7B942082EE}" dt="2025-09-23T15:02:20.787" v="205" actId="20577"/>
        <pc:sldMkLst>
          <pc:docMk/>
          <pc:sldMk cId="2628692852" sldId="256"/>
        </pc:sldMkLst>
        <pc:spChg chg="mod">
          <ac:chgData name="Judy Edwards" userId="S::jedwards@electoralcommission.org.uk::97ec32ec-1920-4447-8ec7-1835dc49ef49" providerId="AD" clId="Web-{5F0D0800-21EE-C467-C07F-4E7B942082EE}" dt="2025-09-23T15:02:20.787" v="205" actId="20577"/>
          <ac:spMkLst>
            <pc:docMk/>
            <pc:sldMk cId="2628692852" sldId="256"/>
            <ac:spMk id="19" creationId="{92925E29-64CE-93D9-3F9F-9C14E04E5DF4}"/>
          </ac:spMkLst>
        </pc:spChg>
        <pc:spChg chg="mod">
          <ac:chgData name="Judy Edwards" userId="S::jedwards@electoralcommission.org.uk::97ec32ec-1920-4447-8ec7-1835dc49ef49" providerId="AD" clId="Web-{5F0D0800-21EE-C467-C07F-4E7B942082EE}" dt="2025-09-23T15:01:58.661" v="199" actId="20577"/>
          <ac:spMkLst>
            <pc:docMk/>
            <pc:sldMk cId="2628692852" sldId="256"/>
            <ac:spMk id="28" creationId="{1F66015C-4C37-5CF6-513C-78EC63F24FC3}"/>
          </ac:spMkLst>
        </pc:spChg>
        <pc:grpChg chg="add mod">
          <ac:chgData name="Judy Edwards" userId="S::jedwards@electoralcommission.org.uk::97ec32ec-1920-4447-8ec7-1835dc49ef49" providerId="AD" clId="Web-{5F0D0800-21EE-C467-C07F-4E7B942082EE}" dt="2025-09-23T15:01:53.036" v="198" actId="1076"/>
          <ac:grpSpMkLst>
            <pc:docMk/>
            <pc:sldMk cId="2628692852" sldId="256"/>
            <ac:grpSpMk id="10" creationId="{A274FDC6-12AA-5707-527C-9157A15C004E}"/>
          </ac:grpSpMkLst>
        </pc:grpChg>
        <pc:picChg chg="add">
          <ac:chgData name="Judy Edwards" userId="S::jedwards@electoralcommission.org.uk::97ec32ec-1920-4447-8ec7-1835dc49ef49" providerId="AD" clId="Web-{5F0D0800-21EE-C467-C07F-4E7B942082EE}" dt="2025-09-23T15:01:15.612" v="190"/>
          <ac:picMkLst>
            <pc:docMk/>
            <pc:sldMk cId="2628692852" sldId="256"/>
            <ac:picMk id="11" creationId="{50E05629-7AB3-E269-445F-3C1531D7D1BD}"/>
          </ac:picMkLst>
        </pc:picChg>
        <pc:picChg chg="add">
          <ac:chgData name="Judy Edwards" userId="S::jedwards@electoralcommission.org.uk::97ec32ec-1920-4447-8ec7-1835dc49ef49" providerId="AD" clId="Web-{5F0D0800-21EE-C467-C07F-4E7B942082EE}" dt="2025-09-23T15:01:15.612" v="190"/>
          <ac:picMkLst>
            <pc:docMk/>
            <pc:sldMk cId="2628692852" sldId="256"/>
            <ac:picMk id="12" creationId="{11B9A666-E9D4-5315-D883-3269169AAA49}"/>
          </ac:picMkLst>
        </pc:picChg>
        <pc:picChg chg="add">
          <ac:chgData name="Judy Edwards" userId="S::jedwards@electoralcommission.org.uk::97ec32ec-1920-4447-8ec7-1835dc49ef49" providerId="AD" clId="Web-{5F0D0800-21EE-C467-C07F-4E7B942082EE}" dt="2025-09-23T15:01:15.612" v="190"/>
          <ac:picMkLst>
            <pc:docMk/>
            <pc:sldMk cId="2628692852" sldId="256"/>
            <ac:picMk id="13" creationId="{43C677DE-5B18-E075-2F41-30C04A3C6B68}"/>
          </ac:picMkLst>
        </pc:picChg>
      </pc:sldChg>
      <pc:sldChg chg="modSp">
        <pc:chgData name="Judy Edwards" userId="S::jedwards@electoralcommission.org.uk::97ec32ec-1920-4447-8ec7-1835dc49ef49" providerId="AD" clId="Web-{5F0D0800-21EE-C467-C07F-4E7B942082EE}" dt="2025-09-23T14:52:19.078" v="156" actId="1076"/>
        <pc:sldMkLst>
          <pc:docMk/>
          <pc:sldMk cId="1115076315" sldId="261"/>
        </pc:sldMkLst>
        <pc:graphicFrameChg chg="mod modGraphic">
          <ac:chgData name="Judy Edwards" userId="S::jedwards@electoralcommission.org.uk::97ec32ec-1920-4447-8ec7-1835dc49ef49" providerId="AD" clId="Web-{5F0D0800-21EE-C467-C07F-4E7B942082EE}" dt="2025-09-23T14:52:19.078" v="156" actId="1076"/>
          <ac:graphicFrameMkLst>
            <pc:docMk/>
            <pc:sldMk cId="1115076315" sldId="261"/>
            <ac:graphicFrameMk id="10" creationId="{6F444A64-3CD0-573F-A777-649D908B16AC}"/>
          </ac:graphicFrameMkLst>
        </pc:graphicFrameChg>
      </pc:sldChg>
      <pc:sldChg chg="modSp">
        <pc:chgData name="Judy Edwards" userId="S::jedwards@electoralcommission.org.uk::97ec32ec-1920-4447-8ec7-1835dc49ef49" providerId="AD" clId="Web-{5F0D0800-21EE-C467-C07F-4E7B942082EE}" dt="2025-09-23T14:49:36.779" v="10" actId="20577"/>
        <pc:sldMkLst>
          <pc:docMk/>
          <pc:sldMk cId="1784468965" sldId="263"/>
        </pc:sldMkLst>
        <pc:spChg chg="mod">
          <ac:chgData name="Judy Edwards" userId="S::jedwards@electoralcommission.org.uk::97ec32ec-1920-4447-8ec7-1835dc49ef49" providerId="AD" clId="Web-{5F0D0800-21EE-C467-C07F-4E7B942082EE}" dt="2025-09-23T14:49:36.779" v="10" actId="20577"/>
          <ac:spMkLst>
            <pc:docMk/>
            <pc:sldMk cId="1784468965" sldId="263"/>
            <ac:spMk id="4" creationId="{E74607D1-C916-2C71-2ABB-072203A5EFCE}"/>
          </ac:spMkLst>
        </pc:spChg>
      </pc:sldChg>
    </pc:docChg>
  </pc:docChgLst>
  <pc:docChgLst>
    <pc:chgData name="Ella Griffiths-Downing" userId="33ffaaba-aa99-4d0a-8d15-81ef0440cc8f" providerId="ADAL" clId="{ACCAD7AC-F709-4EED-94E5-68DCC800B53B}"/>
    <pc:docChg chg="modSld">
      <pc:chgData name="Ella Griffiths-Downing" userId="33ffaaba-aa99-4d0a-8d15-81ef0440cc8f" providerId="ADAL" clId="{ACCAD7AC-F709-4EED-94E5-68DCC800B53B}" dt="2025-09-29T07:37:15.626" v="96" actId="20577"/>
      <pc:docMkLst>
        <pc:docMk/>
      </pc:docMkLst>
      <pc:sldChg chg="modSp mod modCm">
        <pc:chgData name="Ella Griffiths-Downing" userId="33ffaaba-aa99-4d0a-8d15-81ef0440cc8f" providerId="ADAL" clId="{ACCAD7AC-F709-4EED-94E5-68DCC800B53B}" dt="2025-09-29T07:36:43.509" v="10" actId="20577"/>
        <pc:sldMkLst>
          <pc:docMk/>
          <pc:sldMk cId="1199160160" sldId="260"/>
        </pc:sldMkLst>
        <pc:spChg chg="mod">
          <ac:chgData name="Ella Griffiths-Downing" userId="33ffaaba-aa99-4d0a-8d15-81ef0440cc8f" providerId="ADAL" clId="{ACCAD7AC-F709-4EED-94E5-68DCC800B53B}" dt="2025-09-29T07:36:43.509" v="10" actId="20577"/>
          <ac:spMkLst>
            <pc:docMk/>
            <pc:sldMk cId="1199160160" sldId="260"/>
            <ac:spMk id="3" creationId="{2FF965FA-4B1A-C36B-2A13-AA998351350F}"/>
          </ac:spMkLst>
        </pc:spChg>
        <pc:extLst>
          <p:ext xmlns:p="http://schemas.openxmlformats.org/presentationml/2006/main" uri="{D6D511B9-2390-475A-947B-AFAB55BFBCF1}">
            <pc226:cmChg xmlns:pc226="http://schemas.microsoft.com/office/powerpoint/2022/06/main/command" chg="mod">
              <pc226:chgData name="Ella Griffiths-Downing" userId="33ffaaba-aa99-4d0a-8d15-81ef0440cc8f" providerId="ADAL" clId="{ACCAD7AC-F709-4EED-94E5-68DCC800B53B}" dt="2025-09-29T07:36:43.509" v="10" actId="20577"/>
              <pc2:cmMkLst xmlns:pc2="http://schemas.microsoft.com/office/powerpoint/2019/9/main/command">
                <pc:docMk/>
                <pc:sldMk cId="1199160160" sldId="260"/>
                <pc2:cmMk id="{EA0437D5-187C-41F4-BDB3-624D8CA8B93F}"/>
              </pc2:cmMkLst>
            </pc226:cmChg>
          </p:ext>
        </pc:extLst>
      </pc:sldChg>
      <pc:sldChg chg="modSp mod modCm">
        <pc:chgData name="Ella Griffiths-Downing" userId="33ffaaba-aa99-4d0a-8d15-81ef0440cc8f" providerId="ADAL" clId="{ACCAD7AC-F709-4EED-94E5-68DCC800B53B}" dt="2025-09-29T07:37:15.626" v="96" actId="20577"/>
        <pc:sldMkLst>
          <pc:docMk/>
          <pc:sldMk cId="1115076315" sldId="261"/>
        </pc:sldMkLst>
        <pc:graphicFrameChg chg="modGraphic">
          <ac:chgData name="Ella Griffiths-Downing" userId="33ffaaba-aa99-4d0a-8d15-81ef0440cc8f" providerId="ADAL" clId="{ACCAD7AC-F709-4EED-94E5-68DCC800B53B}" dt="2025-09-29T07:37:15.626" v="96" actId="20577"/>
          <ac:graphicFrameMkLst>
            <pc:docMk/>
            <pc:sldMk cId="1115076315" sldId="261"/>
            <ac:graphicFrameMk id="10" creationId="{6F444A64-3CD0-573F-A777-649D908B16AC}"/>
          </ac:graphicFrameMkLst>
        </pc:graphicFrameChg>
        <pc:extLst>
          <p:ext xmlns:p="http://schemas.openxmlformats.org/presentationml/2006/main" uri="{D6D511B9-2390-475A-947B-AFAB55BFBCF1}">
            <pc226:cmChg xmlns:pc226="http://schemas.microsoft.com/office/powerpoint/2022/06/main/command" chg="mod">
              <pc226:chgData name="Ella Griffiths-Downing" userId="33ffaaba-aa99-4d0a-8d15-81ef0440cc8f" providerId="ADAL" clId="{ACCAD7AC-F709-4EED-94E5-68DCC800B53B}" dt="2025-09-29T07:37:15.626" v="96" actId="20577"/>
              <pc2:cmMkLst xmlns:pc2="http://schemas.microsoft.com/office/powerpoint/2019/9/main/command">
                <pc:docMk/>
                <pc:sldMk cId="1115076315" sldId="261"/>
                <pc2:cmMk id="{3B1690CC-842C-4A77-9494-5E8454896313}"/>
              </pc2:cmMkLst>
            </pc226:cmChg>
          </p:ext>
        </pc:extLst>
      </pc:sldChg>
    </pc:docChg>
  </pc:docChgLst>
  <pc:docChgLst>
    <pc:chgData name="Ella Griffiths-Downing" userId="S::egriffiths-downing@electoralcommission.org.uk::33ffaaba-aa99-4d0a-8d15-81ef0440cc8f" providerId="AD" clId="Web-{1F280410-675A-2E0F-6E8C-D891577D0BF5}"/>
    <pc:docChg chg="modSld">
      <pc:chgData name="Ella Griffiths-Downing" userId="S::egriffiths-downing@electoralcommission.org.uk::33ffaaba-aa99-4d0a-8d15-81ef0440cc8f" providerId="AD" clId="Web-{1F280410-675A-2E0F-6E8C-D891577D0BF5}" dt="2025-09-23T15:02:26.104" v="1" actId="1076"/>
      <pc:docMkLst>
        <pc:docMk/>
      </pc:docMkLst>
      <pc:sldChg chg="modSp">
        <pc:chgData name="Ella Griffiths-Downing" userId="S::egriffiths-downing@electoralcommission.org.uk::33ffaaba-aa99-4d0a-8d15-81ef0440cc8f" providerId="AD" clId="Web-{1F280410-675A-2E0F-6E8C-D891577D0BF5}" dt="2025-09-23T15:02:26.104" v="1" actId="1076"/>
        <pc:sldMkLst>
          <pc:docMk/>
          <pc:sldMk cId="1784468965" sldId="263"/>
        </pc:sldMkLst>
        <pc:spChg chg="mod">
          <ac:chgData name="Ella Griffiths-Downing" userId="S::egriffiths-downing@electoralcommission.org.uk::33ffaaba-aa99-4d0a-8d15-81ef0440cc8f" providerId="AD" clId="Web-{1F280410-675A-2E0F-6E8C-D891577D0BF5}" dt="2025-09-23T15:02:26.104" v="1" actId="1076"/>
          <ac:spMkLst>
            <pc:docMk/>
            <pc:sldMk cId="1784468965" sldId="263"/>
            <ac:spMk id="2" creationId="{888A0B31-1390-5750-B90B-31A554F60E8B}"/>
          </ac:spMkLst>
        </pc:spChg>
      </pc:sldChg>
    </pc:docChg>
  </pc:docChgLst>
  <pc:docChgLst>
    <pc:chgData name="Judy Edwards" userId="97ec32ec-1920-4447-8ec7-1835dc49ef49" providerId="ADAL" clId="{97304DF8-26BD-478C-957C-B9CB8D206D32}"/>
    <pc:docChg chg="undo custSel modSld">
      <pc:chgData name="Judy Edwards" userId="97ec32ec-1920-4447-8ec7-1835dc49ef49" providerId="ADAL" clId="{97304DF8-26BD-478C-957C-B9CB8D206D32}" dt="2025-09-23T15:15:52.292" v="18" actId="14734"/>
      <pc:docMkLst>
        <pc:docMk/>
      </pc:docMkLst>
      <pc:sldChg chg="modSp mod">
        <pc:chgData name="Judy Edwards" userId="97ec32ec-1920-4447-8ec7-1835dc49ef49" providerId="ADAL" clId="{97304DF8-26BD-478C-957C-B9CB8D206D32}" dt="2025-09-23T15:15:52.292" v="18" actId="14734"/>
        <pc:sldMkLst>
          <pc:docMk/>
          <pc:sldMk cId="1115076315" sldId="261"/>
        </pc:sldMkLst>
        <pc:graphicFrameChg chg="mod modGraphic">
          <ac:chgData name="Judy Edwards" userId="97ec32ec-1920-4447-8ec7-1835dc49ef49" providerId="ADAL" clId="{97304DF8-26BD-478C-957C-B9CB8D206D32}" dt="2025-09-23T15:15:52.292" v="18" actId="14734"/>
          <ac:graphicFrameMkLst>
            <pc:docMk/>
            <pc:sldMk cId="1115076315" sldId="261"/>
            <ac:graphicFrameMk id="10" creationId="{6F444A64-3CD0-573F-A777-649D908B16AC}"/>
          </ac:graphicFrameMkLst>
        </pc:graphicFrameChg>
      </pc:sldChg>
      <pc:sldChg chg="modSp mod">
        <pc:chgData name="Judy Edwards" userId="97ec32ec-1920-4447-8ec7-1835dc49ef49" providerId="ADAL" clId="{97304DF8-26BD-478C-957C-B9CB8D206D32}" dt="2025-09-23T15:11:04.896" v="5" actId="207"/>
        <pc:sldMkLst>
          <pc:docMk/>
          <pc:sldMk cId="1385414809" sldId="264"/>
        </pc:sldMkLst>
        <pc:spChg chg="mod">
          <ac:chgData name="Judy Edwards" userId="97ec32ec-1920-4447-8ec7-1835dc49ef49" providerId="ADAL" clId="{97304DF8-26BD-478C-957C-B9CB8D206D32}" dt="2025-09-23T15:11:04.896" v="5" actId="207"/>
          <ac:spMkLst>
            <pc:docMk/>
            <pc:sldMk cId="1385414809" sldId="264"/>
            <ac:spMk id="2" creationId="{03E96507-9C97-9961-4C25-6FD4E6C593F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170114-E72A-40E3-9EBA-1C1927954A85}" type="datetimeFigureOut">
              <a:rPr lang="en-GB" smtClean="0"/>
              <a:t>07/10/2025</a:t>
            </a:fld>
            <a:endParaRPr lang="en-GB"/>
          </a:p>
        </p:txBody>
      </p:sp>
      <p:sp>
        <p:nvSpPr>
          <p:cNvPr id="4" name="Slide Image Placeholder 3"/>
          <p:cNvSpPr>
            <a:spLocks noGrp="1" noRot="1" noChangeAspect="1"/>
          </p:cNvSpPr>
          <p:nvPr>
            <p:ph type="sldImg" idx="2"/>
          </p:nvPr>
        </p:nvSpPr>
        <p:spPr>
          <a:xfrm>
            <a:off x="2560638" y="1143000"/>
            <a:ext cx="17367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F9356C-2721-4022-8AE0-B2E80F7894DC}" type="slidenum">
              <a:rPr lang="en-GB" smtClean="0"/>
              <a:t>‹#›</a:t>
            </a:fld>
            <a:endParaRPr lang="en-GB"/>
          </a:p>
        </p:txBody>
      </p:sp>
    </p:spTree>
    <p:extLst>
      <p:ext uri="{BB962C8B-B14F-4D97-AF65-F5344CB8AC3E}">
        <p14:creationId xmlns:p14="http://schemas.microsoft.com/office/powerpoint/2010/main" val="2599895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GB"/>
              <a:t>Click to edit Master title style</a:t>
            </a:r>
            <a:endParaRPr lang="en-US"/>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BE2898C3-682B-4E21-99E2-041D7DFE16A0}" type="datetime1">
              <a:rPr lang="en-GB" smtClean="0"/>
              <a:t>07/10/2025</a:t>
            </a:fld>
            <a:endParaRPr lang="en-GB"/>
          </a:p>
        </p:txBody>
      </p:sp>
      <p:sp>
        <p:nvSpPr>
          <p:cNvPr id="5" name="Footer Placeholder 4"/>
          <p:cNvSpPr>
            <a:spLocks noGrp="1"/>
          </p:cNvSpPr>
          <p:nvPr>
            <p:ph type="ftr" sz="quarter" idx="11"/>
          </p:nvPr>
        </p:nvSpPr>
        <p:spPr/>
        <p:txBody>
          <a:bodyPr/>
          <a:lstStyle/>
          <a:p>
            <a:r>
              <a:rPr lang="en-GB"/>
              <a:t>2026 Senedd Election Resources  Educator Guidance</a:t>
            </a:r>
          </a:p>
        </p:txBody>
      </p:sp>
      <p:sp>
        <p:nvSpPr>
          <p:cNvPr id="6" name="Slide Number Placeholder 5"/>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855722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6D754446-DD03-4951-8034-C2302863889C}" type="datetime1">
              <a:rPr lang="en-GB" smtClean="0"/>
              <a:t>07/10/2025</a:t>
            </a:fld>
            <a:endParaRPr lang="en-GB"/>
          </a:p>
        </p:txBody>
      </p:sp>
      <p:sp>
        <p:nvSpPr>
          <p:cNvPr id="5" name="Footer Placeholder 4"/>
          <p:cNvSpPr>
            <a:spLocks noGrp="1"/>
          </p:cNvSpPr>
          <p:nvPr>
            <p:ph type="ftr" sz="quarter" idx="11"/>
          </p:nvPr>
        </p:nvSpPr>
        <p:spPr/>
        <p:txBody>
          <a:bodyPr/>
          <a:lstStyle/>
          <a:p>
            <a:r>
              <a:rPr lang="en-GB"/>
              <a:t>2026 Senedd Election Resources  Educator Guidance</a:t>
            </a:r>
          </a:p>
        </p:txBody>
      </p:sp>
      <p:sp>
        <p:nvSpPr>
          <p:cNvPr id="6" name="Slide Number Placeholder 5"/>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4289172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6253C1DC-29D1-458E-9ED2-77D958E52F53}" type="datetime1">
              <a:rPr lang="en-GB" smtClean="0"/>
              <a:t>07/10/2025</a:t>
            </a:fld>
            <a:endParaRPr lang="en-GB"/>
          </a:p>
        </p:txBody>
      </p:sp>
      <p:sp>
        <p:nvSpPr>
          <p:cNvPr id="5" name="Footer Placeholder 4"/>
          <p:cNvSpPr>
            <a:spLocks noGrp="1"/>
          </p:cNvSpPr>
          <p:nvPr>
            <p:ph type="ftr" sz="quarter" idx="11"/>
          </p:nvPr>
        </p:nvSpPr>
        <p:spPr/>
        <p:txBody>
          <a:bodyPr/>
          <a:lstStyle/>
          <a:p>
            <a:r>
              <a:rPr lang="en-GB"/>
              <a:t>2026 Senedd Election Resources  Educator Guidance</a:t>
            </a:r>
          </a:p>
        </p:txBody>
      </p:sp>
      <p:sp>
        <p:nvSpPr>
          <p:cNvPr id="6" name="Slide Number Placeholder 5"/>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2079255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1A520CC-6CC2-4AB8-8A7B-65873136AD1E}" type="datetime1">
              <a:rPr lang="en-GB" smtClean="0"/>
              <a:t>07/10/2025</a:t>
            </a:fld>
            <a:endParaRPr lang="en-GB"/>
          </a:p>
        </p:txBody>
      </p:sp>
      <p:sp>
        <p:nvSpPr>
          <p:cNvPr id="5" name="Footer Placeholder 4"/>
          <p:cNvSpPr>
            <a:spLocks noGrp="1"/>
          </p:cNvSpPr>
          <p:nvPr>
            <p:ph type="ftr" sz="quarter" idx="11"/>
          </p:nvPr>
        </p:nvSpPr>
        <p:spPr/>
        <p:txBody>
          <a:bodyPr/>
          <a:lstStyle/>
          <a:p>
            <a:r>
              <a:rPr lang="en-GB"/>
              <a:t>2026 Senedd Election Resources  Educator Guidance</a:t>
            </a:r>
          </a:p>
        </p:txBody>
      </p:sp>
      <p:sp>
        <p:nvSpPr>
          <p:cNvPr id="6" name="Slide Number Placeholder 5"/>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83460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GB"/>
              <a:t>Click to edit Master title style</a:t>
            </a:r>
            <a:endParaRPr lang="en-US"/>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080BA0D-0367-4CFE-8B27-BC314F6D91EE}" type="datetime1">
              <a:rPr lang="en-GB" smtClean="0"/>
              <a:t>07/10/2025</a:t>
            </a:fld>
            <a:endParaRPr lang="en-GB"/>
          </a:p>
        </p:txBody>
      </p:sp>
      <p:sp>
        <p:nvSpPr>
          <p:cNvPr id="5" name="Footer Placeholder 4"/>
          <p:cNvSpPr>
            <a:spLocks noGrp="1"/>
          </p:cNvSpPr>
          <p:nvPr>
            <p:ph type="ftr" sz="quarter" idx="11"/>
          </p:nvPr>
        </p:nvSpPr>
        <p:spPr/>
        <p:txBody>
          <a:bodyPr/>
          <a:lstStyle>
            <a:lvl1pPr>
              <a:defRPr sz="1200" b="1">
                <a:solidFill>
                  <a:schemeClr val="bg1"/>
                </a:solidFill>
                <a:latin typeface="Calibri Light" panose="020F0302020204030204" pitchFamily="34" charset="0"/>
                <a:ea typeface="Calibri Light" panose="020F0302020204030204" pitchFamily="34" charset="0"/>
                <a:cs typeface="Calibri Light" panose="020F0302020204030204" pitchFamily="34" charset="0"/>
              </a:defRPr>
            </a:lvl1pPr>
          </a:lstStyle>
          <a:p>
            <a:r>
              <a:rPr lang="en-GB"/>
              <a:t>2026 Senedd Election Resources  Educator Guidance</a:t>
            </a:r>
          </a:p>
        </p:txBody>
      </p:sp>
      <p:sp>
        <p:nvSpPr>
          <p:cNvPr id="6" name="Slide Number Placeholder 5"/>
          <p:cNvSpPr>
            <a:spLocks noGrp="1"/>
          </p:cNvSpPr>
          <p:nvPr>
            <p:ph type="sldNum" sz="quarter" idx="12"/>
          </p:nvPr>
        </p:nvSpPr>
        <p:spPr/>
        <p:txBody>
          <a:bodyPr/>
          <a:lstStyle>
            <a:lvl1pPr>
              <a:defRPr sz="1200" b="1">
                <a:solidFill>
                  <a:schemeClr val="bg1"/>
                </a:solidFill>
                <a:latin typeface="Calibri Light" panose="020F0302020204030204" pitchFamily="34" charset="0"/>
                <a:ea typeface="Calibri Light" panose="020F0302020204030204" pitchFamily="34" charset="0"/>
                <a:cs typeface="Calibri Light" panose="020F0302020204030204" pitchFamily="34" charset="0"/>
              </a:defRPr>
            </a:lvl1pPr>
          </a:lstStyle>
          <a:p>
            <a:fld id="{4ABED9D2-F858-4169-B4B0-D5E53495E6F6}" type="slidenum">
              <a:rPr lang="en-GB" smtClean="0"/>
              <a:pPr/>
              <a:t>‹#›</a:t>
            </a:fld>
            <a:endParaRPr lang="en-GB"/>
          </a:p>
        </p:txBody>
      </p:sp>
    </p:spTree>
    <p:extLst>
      <p:ext uri="{BB962C8B-B14F-4D97-AF65-F5344CB8AC3E}">
        <p14:creationId xmlns:p14="http://schemas.microsoft.com/office/powerpoint/2010/main" val="2519798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71488" y="3245556"/>
            <a:ext cx="2914650" cy="77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3471863" y="3245556"/>
            <a:ext cx="2914650" cy="77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BF839901-7C57-47B8-B2F9-CC738E02C74B}" type="datetime1">
              <a:rPr lang="en-GB" smtClean="0"/>
              <a:t>07/10/2025</a:t>
            </a:fld>
            <a:endParaRPr lang="en-GB"/>
          </a:p>
        </p:txBody>
      </p:sp>
      <p:sp>
        <p:nvSpPr>
          <p:cNvPr id="6" name="Footer Placeholder 5"/>
          <p:cNvSpPr>
            <a:spLocks noGrp="1"/>
          </p:cNvSpPr>
          <p:nvPr>
            <p:ph type="ftr" sz="quarter" idx="11"/>
          </p:nvPr>
        </p:nvSpPr>
        <p:spPr/>
        <p:txBody>
          <a:bodyPr/>
          <a:lstStyle/>
          <a:p>
            <a:r>
              <a:rPr lang="en-GB"/>
              <a:t>2026 Senedd Election Resources  Educator Guidance</a:t>
            </a:r>
          </a:p>
        </p:txBody>
      </p:sp>
      <p:sp>
        <p:nvSpPr>
          <p:cNvPr id="7" name="Slide Number Placeholder 6"/>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3845763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GB"/>
              <a:t>Click to edit Master title style</a:t>
            </a:r>
            <a:endParaRPr lang="en-US"/>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EB1936EA-3E38-4FCB-876D-A07117F81858}" type="datetime1">
              <a:rPr lang="en-GB" smtClean="0"/>
              <a:t>07/10/2025</a:t>
            </a:fld>
            <a:endParaRPr lang="en-GB"/>
          </a:p>
        </p:txBody>
      </p:sp>
      <p:sp>
        <p:nvSpPr>
          <p:cNvPr id="8" name="Footer Placeholder 7"/>
          <p:cNvSpPr>
            <a:spLocks noGrp="1"/>
          </p:cNvSpPr>
          <p:nvPr>
            <p:ph type="ftr" sz="quarter" idx="11"/>
          </p:nvPr>
        </p:nvSpPr>
        <p:spPr/>
        <p:txBody>
          <a:bodyPr/>
          <a:lstStyle/>
          <a:p>
            <a:r>
              <a:rPr lang="en-GB"/>
              <a:t>2026 Senedd Election Resources  Educator Guidance</a:t>
            </a:r>
          </a:p>
        </p:txBody>
      </p:sp>
      <p:sp>
        <p:nvSpPr>
          <p:cNvPr id="9" name="Slide Number Placeholder 8"/>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468565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91BC0ADD-004E-4E88-AE5E-E413E68B8239}" type="datetime1">
              <a:rPr lang="en-GB" smtClean="0"/>
              <a:t>07/10/2025</a:t>
            </a:fld>
            <a:endParaRPr lang="en-GB"/>
          </a:p>
        </p:txBody>
      </p:sp>
      <p:sp>
        <p:nvSpPr>
          <p:cNvPr id="4" name="Footer Placeholder 3"/>
          <p:cNvSpPr>
            <a:spLocks noGrp="1"/>
          </p:cNvSpPr>
          <p:nvPr>
            <p:ph type="ftr" sz="quarter" idx="11"/>
          </p:nvPr>
        </p:nvSpPr>
        <p:spPr/>
        <p:txBody>
          <a:bodyPr/>
          <a:lstStyle/>
          <a:p>
            <a:r>
              <a:rPr lang="en-GB"/>
              <a:t>2026 Senedd Election Resources  Educator Guidance</a:t>
            </a:r>
          </a:p>
        </p:txBody>
      </p:sp>
      <p:sp>
        <p:nvSpPr>
          <p:cNvPr id="5" name="Slide Number Placeholder 4"/>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2562247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6293D-1BB0-4264-8149-3A9B0CABC3D4}" type="datetime1">
              <a:rPr lang="en-GB" smtClean="0"/>
              <a:t>07/10/2025</a:t>
            </a:fld>
            <a:endParaRPr lang="en-GB"/>
          </a:p>
        </p:txBody>
      </p:sp>
      <p:sp>
        <p:nvSpPr>
          <p:cNvPr id="3" name="Footer Placeholder 2"/>
          <p:cNvSpPr>
            <a:spLocks noGrp="1"/>
          </p:cNvSpPr>
          <p:nvPr>
            <p:ph type="ftr" sz="quarter" idx="11"/>
          </p:nvPr>
        </p:nvSpPr>
        <p:spPr/>
        <p:txBody>
          <a:bodyPr/>
          <a:lstStyle/>
          <a:p>
            <a:r>
              <a:rPr lang="en-GB"/>
              <a:t>2026 Senedd Election Resources  Educator Guidance</a:t>
            </a:r>
          </a:p>
        </p:txBody>
      </p:sp>
      <p:sp>
        <p:nvSpPr>
          <p:cNvPr id="4" name="Slide Number Placeholder 3"/>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2899148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GB"/>
              <a:t>Click to edit Master title style</a:t>
            </a:r>
            <a:endParaRPr lang="en-US"/>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CB936218-7011-4D7E-8F26-E00BFC1D95B7}" type="datetime1">
              <a:rPr lang="en-GB" smtClean="0"/>
              <a:t>07/10/2025</a:t>
            </a:fld>
            <a:endParaRPr lang="en-GB"/>
          </a:p>
        </p:txBody>
      </p:sp>
      <p:sp>
        <p:nvSpPr>
          <p:cNvPr id="6" name="Footer Placeholder 5"/>
          <p:cNvSpPr>
            <a:spLocks noGrp="1"/>
          </p:cNvSpPr>
          <p:nvPr>
            <p:ph type="ftr" sz="quarter" idx="11"/>
          </p:nvPr>
        </p:nvSpPr>
        <p:spPr/>
        <p:txBody>
          <a:bodyPr/>
          <a:lstStyle/>
          <a:p>
            <a:r>
              <a:rPr lang="en-GB"/>
              <a:t>2026 Senedd Election Resources  Educator Guidance</a:t>
            </a:r>
          </a:p>
        </p:txBody>
      </p:sp>
      <p:sp>
        <p:nvSpPr>
          <p:cNvPr id="7" name="Slide Number Placeholder 6"/>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2535670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GB"/>
              <a:t>Click to edit Master title style</a:t>
            </a:r>
            <a:endParaRPr lang="en-US"/>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B4F020B7-0B52-4D66-A563-AE8581529B4B}" type="datetime1">
              <a:rPr lang="en-GB" smtClean="0"/>
              <a:t>07/10/2025</a:t>
            </a:fld>
            <a:endParaRPr lang="en-GB"/>
          </a:p>
        </p:txBody>
      </p:sp>
      <p:sp>
        <p:nvSpPr>
          <p:cNvPr id="6" name="Footer Placeholder 5"/>
          <p:cNvSpPr>
            <a:spLocks noGrp="1"/>
          </p:cNvSpPr>
          <p:nvPr>
            <p:ph type="ftr" sz="quarter" idx="11"/>
          </p:nvPr>
        </p:nvSpPr>
        <p:spPr/>
        <p:txBody>
          <a:bodyPr/>
          <a:lstStyle/>
          <a:p>
            <a:r>
              <a:rPr lang="en-GB"/>
              <a:t>2026 Senedd Election Resources  Educator Guidance</a:t>
            </a:r>
          </a:p>
        </p:txBody>
      </p:sp>
      <p:sp>
        <p:nvSpPr>
          <p:cNvPr id="7" name="Slide Number Placeholder 6"/>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285444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951B9EAE-150D-4776-9519-1F43CB35C90F}" type="datetime1">
              <a:rPr lang="en-GB" smtClean="0"/>
              <a:t>07/10/2025</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1200" b="1">
                <a:solidFill>
                  <a:schemeClr val="bg1"/>
                </a:solidFill>
                <a:latin typeface="Calibri" panose="020F0502020204030204" pitchFamily="34" charset="0"/>
                <a:ea typeface="Calibri" panose="020F0502020204030204" pitchFamily="34" charset="0"/>
                <a:cs typeface="Calibri" panose="020F0502020204030204" pitchFamily="34" charset="0"/>
              </a:defRPr>
            </a:lvl1pPr>
          </a:lstStyle>
          <a:p>
            <a:r>
              <a:rPr lang="en-GB"/>
              <a:t>2026 Senedd Election Resources  Educator Guidance</a:t>
            </a:r>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1200" b="1">
                <a:solidFill>
                  <a:schemeClr val="bg1"/>
                </a:solidFill>
                <a:latin typeface="Calibri" panose="020F0502020204030204" pitchFamily="34" charset="0"/>
                <a:ea typeface="Calibri" panose="020F0502020204030204" pitchFamily="34" charset="0"/>
                <a:cs typeface="Calibri" panose="020F0502020204030204" pitchFamily="34" charset="0"/>
              </a:defRPr>
            </a:lvl1pPr>
          </a:lstStyle>
          <a:p>
            <a:fld id="{4ABED9D2-F858-4169-B4B0-D5E53495E6F6}" type="slidenum">
              <a:rPr lang="en-GB" smtClean="0"/>
              <a:pPr/>
              <a:t>‹#›</a:t>
            </a:fld>
            <a:endParaRPr lang="en-GB"/>
          </a:p>
        </p:txBody>
      </p:sp>
    </p:spTree>
    <p:extLst>
      <p:ext uri="{BB962C8B-B14F-4D97-AF65-F5344CB8AC3E}">
        <p14:creationId xmlns:p14="http://schemas.microsoft.com/office/powerpoint/2010/main" val="3012913047"/>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3.xml"/><Relationship Id="rId7" Type="http://schemas.openxmlformats.org/officeDocument/2006/relationships/image" Target="../media/image2.svg"/><Relationship Id="rId2" Type="http://schemas.openxmlformats.org/officeDocument/2006/relationships/slide" Target="slide2.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5.xml"/><Relationship Id="rId10" Type="http://schemas.openxmlformats.org/officeDocument/2006/relationships/image" Target="../media/image5.png"/><Relationship Id="rId4" Type="http://schemas.openxmlformats.org/officeDocument/2006/relationships/slide" Target="slide4.xml"/><Relationship Id="rId9" Type="http://schemas.openxmlformats.org/officeDocument/2006/relationships/image" Target="../media/image4.svg"/></Relationships>
</file>

<file path=ppt/slides/_rels/slide2.xml.rels><?xml version="1.0" encoding="UTF-8" standalone="yes"?>
<Relationships xmlns="http://schemas.openxmlformats.org/package/2006/relationships"><Relationship Id="rId3" Type="http://schemas.openxmlformats.org/officeDocument/2006/relationships/hyperlink" Target="https://www.electoralcommission.org.uk/resources/resources-educators/curriculum-wales-secondary" TargetMode="External"/><Relationship Id="rId2" Type="http://schemas.openxmlformats.org/officeDocument/2006/relationships/hyperlink" Target="https://www.electoralcommission.org.uk/resources/resources-educators/curriculum-wal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electoralcommission.org.uk/voting-and-elections/ways-vote" TargetMode="External"/><Relationship Id="rId2" Type="http://schemas.openxmlformats.org/officeDocument/2006/relationships/hyperlink" Target="https://www.gov.uk/register-to-vote" TargetMode="External"/><Relationship Id="rId1" Type="http://schemas.openxmlformats.org/officeDocument/2006/relationships/slideLayout" Target="../slideLayouts/slideLayout2.xml"/><Relationship Id="rId5" Type="http://schemas.openxmlformats.org/officeDocument/2006/relationships/hyperlink" Target="https://www.electoralcommission.org.uk/i-am-a/voter/your-election-information" TargetMode="External"/><Relationship Id="rId4" Type="http://schemas.openxmlformats.org/officeDocument/2006/relationships/hyperlink" Target="https://vimeo.com/1121829010?fl=pl&amp;fe=sh"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hildcomwales.org.uk/wp-content/uploads/2024/05/42_Articles_Welsh_English_85x110mm_cards_2024.pdf" TargetMode="External"/><Relationship Id="rId2" Type="http://schemas.openxmlformats.org/officeDocument/2006/relationships/hyperlink" Target="https://www.childcomwales.org.uk/wp-content/uploads/2024/01/9681-CCfW-Know-Your-Rights-Poster-Artwork-English_AW.pdf" TargetMode="External"/><Relationship Id="rId1" Type="http://schemas.openxmlformats.org/officeDocument/2006/relationships/slideLayout" Target="../slideLayouts/slideLayout4.xml"/><Relationship Id="rId4" Type="http://schemas.openxmlformats.org/officeDocument/2006/relationships/hyperlink" Target="https://drive.google.com/file/d/1k9fxqVTxZe-lHkmWhW7EOIW4CH51F55q/view"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SstlZfnDHQg"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vimeo.com/1121829010?fl=pl&amp;fe=sh"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DB3AC7-8E4E-EED0-0A7D-CB95D632A45A}"/>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itle 1">
            <a:extLst>
              <a:ext uri="{FF2B5EF4-FFF2-40B4-BE49-F238E27FC236}">
                <a16:creationId xmlns:a16="http://schemas.microsoft.com/office/drawing/2014/main" id="{1F66015C-4C37-5CF6-513C-78EC63F24FC3}"/>
              </a:ext>
            </a:extLst>
          </p:cNvPr>
          <p:cNvSpPr>
            <a:spLocks noGrp="1"/>
          </p:cNvSpPr>
          <p:nvPr>
            <p:ph type="title"/>
          </p:nvPr>
        </p:nvSpPr>
        <p:spPr>
          <a:xfrm>
            <a:off x="275770" y="3192523"/>
            <a:ext cx="6306458" cy="2075574"/>
          </a:xfrm>
        </p:spPr>
        <p:txBody>
          <a:bodyPr/>
          <a:lstStyle/>
          <a:p>
            <a:pPr fontAlgn="base"/>
            <a:r>
              <a:rPr lang="en-GB" sz="3600" b="1">
                <a:solidFill>
                  <a:schemeClr val="tx2"/>
                </a:solidFill>
                <a:latin typeface="Calibri"/>
                <a:ea typeface="Calibri"/>
                <a:cs typeface="Calibri"/>
              </a:rPr>
              <a:t>2026 Senedd Election Resources  Educator Guidance </a:t>
            </a:r>
            <a:br>
              <a:rPr lang="en-GB">
                <a:solidFill>
                  <a:schemeClr val="tx2"/>
                </a:solidFill>
              </a:rPr>
            </a:br>
            <a:endParaRPr lang="en-US">
              <a:solidFill>
                <a:schemeClr val="tx2"/>
              </a:solidFill>
            </a:endParaRPr>
          </a:p>
        </p:txBody>
      </p:sp>
      <p:sp>
        <p:nvSpPr>
          <p:cNvPr id="4" name="Slide Number Placeholder 3">
            <a:extLst>
              <a:ext uri="{FF2B5EF4-FFF2-40B4-BE49-F238E27FC236}">
                <a16:creationId xmlns:a16="http://schemas.microsoft.com/office/drawing/2014/main" id="{DDA8A3D4-1CC6-C7E6-E51F-BFB7E3F50F23}"/>
              </a:ext>
            </a:extLst>
          </p:cNvPr>
          <p:cNvSpPr>
            <a:spLocks noGrp="1"/>
          </p:cNvSpPr>
          <p:nvPr>
            <p:ph type="sldNum" sz="quarter" idx="12"/>
          </p:nvPr>
        </p:nvSpPr>
        <p:spPr/>
        <p:txBody>
          <a:bodyPr/>
          <a:lstStyle/>
          <a:p>
            <a:fld id="{4ABED9D2-F858-4169-B4B0-D5E53495E6F6}" type="slidenum">
              <a:rPr lang="en-GB" smtClean="0"/>
              <a:t>1</a:t>
            </a:fld>
            <a:endParaRPr lang="en-GB"/>
          </a:p>
        </p:txBody>
      </p:sp>
      <p:sp>
        <p:nvSpPr>
          <p:cNvPr id="5" name="Footer Placeholder 4">
            <a:extLst>
              <a:ext uri="{FF2B5EF4-FFF2-40B4-BE49-F238E27FC236}">
                <a16:creationId xmlns:a16="http://schemas.microsoft.com/office/drawing/2014/main" id="{3EDF0B0A-6CE9-A243-EA56-E99628CD7852}"/>
              </a:ext>
            </a:extLst>
          </p:cNvPr>
          <p:cNvSpPr>
            <a:spLocks noGrp="1"/>
          </p:cNvSpPr>
          <p:nvPr>
            <p:ph type="ftr" sz="quarter" idx="11"/>
          </p:nvPr>
        </p:nvSpPr>
        <p:spPr/>
        <p:txBody>
          <a:bodyPr/>
          <a:lstStyle/>
          <a:p>
            <a:r>
              <a:rPr lang="en-GB"/>
              <a:t>2026 Senedd Election Resources  Educator Guidance</a:t>
            </a:r>
          </a:p>
        </p:txBody>
      </p:sp>
      <p:sp>
        <p:nvSpPr>
          <p:cNvPr id="7" name="Rectangle 6">
            <a:extLst>
              <a:ext uri="{FF2B5EF4-FFF2-40B4-BE49-F238E27FC236}">
                <a16:creationId xmlns:a16="http://schemas.microsoft.com/office/drawing/2014/main" id="{7FB362FE-8608-B1D0-76E7-AD3E1D8574FE}"/>
              </a:ext>
            </a:extLst>
          </p:cNvPr>
          <p:cNvSpPr/>
          <p:nvPr/>
        </p:nvSpPr>
        <p:spPr>
          <a:xfrm>
            <a:off x="0" y="0"/>
            <a:ext cx="6858000" cy="2547257"/>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itle 1">
            <a:extLst>
              <a:ext uri="{FF2B5EF4-FFF2-40B4-BE49-F238E27FC236}">
                <a16:creationId xmlns:a16="http://schemas.microsoft.com/office/drawing/2014/main" id="{92925E29-64CE-93D9-3F9F-9C14E04E5DF4}"/>
              </a:ext>
            </a:extLst>
          </p:cNvPr>
          <p:cNvSpPr txBox="1">
            <a:spLocks/>
          </p:cNvSpPr>
          <p:nvPr/>
        </p:nvSpPr>
        <p:spPr>
          <a:xfrm>
            <a:off x="534978" y="5402004"/>
            <a:ext cx="5854305" cy="2961387"/>
          </a:xfrm>
          <a:prstGeom prst="rect">
            <a:avLst/>
          </a:prstGeom>
          <a:solidFill>
            <a:schemeClr val="bg1"/>
          </a:solidFill>
          <a:ln w="28575">
            <a:solidFill>
              <a:schemeClr val="bg1"/>
            </a:solidFill>
          </a:ln>
        </p:spPr>
        <p:txBody>
          <a:bodyPr vert="horz" lIns="91440" tIns="45720" rIns="91440" bIns="45720" rtlCol="0" anchor="b">
            <a:normAutofit/>
          </a:bodyPr>
          <a:lstStyle>
            <a:lvl1pPr algn="l" defTabSz="685800" rtl="0" eaLnBrk="1" latinLnBrk="0" hangingPunct="1">
              <a:lnSpc>
                <a:spcPct val="90000"/>
              </a:lnSpc>
              <a:spcBef>
                <a:spcPct val="0"/>
              </a:spcBef>
              <a:buNone/>
              <a:defRPr sz="4500" kern="1200">
                <a:solidFill>
                  <a:schemeClr val="tx1"/>
                </a:solidFill>
                <a:latin typeface="+mj-lt"/>
                <a:ea typeface="+mj-ea"/>
                <a:cs typeface="+mj-cs"/>
              </a:defRPr>
            </a:lvl1pPr>
          </a:lstStyle>
          <a:p>
            <a:pPr fontAlgn="base"/>
            <a:r>
              <a:rPr lang="en-GB" sz="2200" b="1">
                <a:solidFill>
                  <a:schemeClr val="tx2"/>
                </a:solidFill>
                <a:latin typeface="Calibri" panose="020F0502020204030204" pitchFamily="34" charset="0"/>
                <a:ea typeface="Calibri" panose="020F0502020204030204" pitchFamily="34" charset="0"/>
                <a:cs typeface="Calibri" panose="020F0502020204030204" pitchFamily="34" charset="0"/>
              </a:rPr>
              <a:t>Contents</a:t>
            </a:r>
          </a:p>
          <a:p>
            <a:pPr marL="457200" indent="-457200">
              <a:lnSpc>
                <a:spcPct val="100000"/>
              </a:lnSpc>
              <a:buAutoNum type="arabicPeriod"/>
            </a:pPr>
            <a:r>
              <a:rPr lang="en-GB" sz="2200">
                <a:solidFill>
                  <a:schemeClr val="tx2"/>
                </a:solidFill>
                <a:latin typeface="Calibri Light"/>
                <a:ea typeface="Calibri Light"/>
                <a:cs typeface="Calibri Light"/>
                <a:hlinkClick r:id="rId2" action="ppaction://hlinksldjump">
                  <a:extLst>
                    <a:ext uri="{A12FA001-AC4F-418D-AE19-62706E023703}">
                      <ahyp:hlinkClr xmlns:ahyp="http://schemas.microsoft.com/office/drawing/2018/hyperlinkcolor" val="tx"/>
                    </a:ext>
                  </a:extLst>
                </a:hlinkClick>
              </a:rPr>
              <a:t>Introduction</a:t>
            </a:r>
            <a:endParaRPr lang="en-GB" sz="2200">
              <a:solidFill>
                <a:schemeClr val="tx2"/>
              </a:solidFill>
              <a:latin typeface="Calibri Light"/>
              <a:ea typeface="Calibri Light"/>
              <a:cs typeface="Calibri Light"/>
            </a:endParaRPr>
          </a:p>
          <a:p>
            <a:pPr marL="457200" indent="-457200">
              <a:lnSpc>
                <a:spcPct val="100000"/>
              </a:lnSpc>
              <a:buAutoNum type="arabicPeriod"/>
            </a:pPr>
            <a:r>
              <a:rPr lang="en-GB" sz="2200">
                <a:solidFill>
                  <a:schemeClr val="tx2"/>
                </a:solidFill>
                <a:latin typeface="Calibri Light"/>
                <a:ea typeface="Calibri Light"/>
                <a:cs typeface="Calibri Light"/>
                <a:hlinkClick r:id="rId3" action="ppaction://hlinksldjump">
                  <a:extLst>
                    <a:ext uri="{A12FA001-AC4F-418D-AE19-62706E023703}">
                      <ahyp:hlinkClr xmlns:ahyp="http://schemas.microsoft.com/office/drawing/2018/hyperlinkcolor" val="tx"/>
                    </a:ext>
                  </a:extLst>
                </a:hlinkClick>
              </a:rPr>
              <a:t>Information about the Senedd election</a:t>
            </a:r>
            <a:endParaRPr lang="en-GB" sz="2200">
              <a:solidFill>
                <a:schemeClr val="tx2"/>
              </a:solidFill>
              <a:latin typeface="Calibri Light"/>
              <a:ea typeface="Calibri Light"/>
              <a:cs typeface="Calibri Light"/>
            </a:endParaRPr>
          </a:p>
          <a:p>
            <a:pPr marL="457200" indent="-457200">
              <a:lnSpc>
                <a:spcPct val="100000"/>
              </a:lnSpc>
              <a:buAutoNum type="arabicPeriod"/>
            </a:pPr>
            <a:r>
              <a:rPr lang="en-GB" sz="2200">
                <a:solidFill>
                  <a:schemeClr val="tx2"/>
                </a:solidFill>
                <a:latin typeface="Calibri Light"/>
                <a:ea typeface="Calibri Light"/>
                <a:cs typeface="Calibri Light"/>
                <a:hlinkClick r:id="rId4" action="ppaction://hlinksldjump">
                  <a:extLst>
                    <a:ext uri="{A12FA001-AC4F-418D-AE19-62706E023703}">
                      <ahyp:hlinkClr xmlns:ahyp="http://schemas.microsoft.com/office/drawing/2018/hyperlinkcolor" val="tx"/>
                    </a:ext>
                  </a:extLst>
                </a:hlinkClick>
              </a:rPr>
              <a:t>Key vocabulary</a:t>
            </a:r>
            <a:endParaRPr lang="en-US">
              <a:solidFill>
                <a:schemeClr val="tx2"/>
              </a:solidFill>
              <a:latin typeface="Aptos Display"/>
              <a:ea typeface="Calibri Light"/>
              <a:cs typeface="Calibri Light"/>
            </a:endParaRPr>
          </a:p>
          <a:p>
            <a:pPr marL="457200" indent="-457200">
              <a:lnSpc>
                <a:spcPct val="100000"/>
              </a:lnSpc>
              <a:buAutoNum type="arabicPeriod"/>
            </a:pPr>
            <a:r>
              <a:rPr lang="en-GB" sz="2200">
                <a:solidFill>
                  <a:schemeClr val="tx2"/>
                </a:solidFill>
                <a:latin typeface="Calibri Light"/>
                <a:ea typeface="Calibri Light"/>
                <a:cs typeface="Calibri Light"/>
                <a:hlinkClick r:id="rId5" action="ppaction://hlinksldjump">
                  <a:extLst>
                    <a:ext uri="{A12FA001-AC4F-418D-AE19-62706E023703}">
                      <ahyp:hlinkClr xmlns:ahyp="http://schemas.microsoft.com/office/drawing/2018/hyperlinkcolor" val="tx"/>
                    </a:ext>
                  </a:extLst>
                </a:hlinkClick>
              </a:rPr>
              <a:t>Lesson plan facilitation notes</a:t>
            </a:r>
            <a:br>
              <a:rPr lang="en-GB">
                <a:solidFill>
                  <a:schemeClr val="tx2"/>
                </a:solidFill>
              </a:rPr>
            </a:br>
            <a:endParaRPr lang="en-US">
              <a:solidFill>
                <a:schemeClr val="tx2"/>
              </a:solidFill>
            </a:endParaRPr>
          </a:p>
        </p:txBody>
      </p:sp>
      <p:grpSp>
        <p:nvGrpSpPr>
          <p:cNvPr id="10" name="Group 9">
            <a:extLst>
              <a:ext uri="{FF2B5EF4-FFF2-40B4-BE49-F238E27FC236}">
                <a16:creationId xmlns:a16="http://schemas.microsoft.com/office/drawing/2014/main" id="{A274FDC6-12AA-5707-527C-9157A15C004E}"/>
              </a:ext>
            </a:extLst>
          </p:cNvPr>
          <p:cNvGrpSpPr/>
          <p:nvPr/>
        </p:nvGrpSpPr>
        <p:grpSpPr>
          <a:xfrm>
            <a:off x="189028" y="7906838"/>
            <a:ext cx="6552305" cy="2375884"/>
            <a:chOff x="719115" y="2871011"/>
            <a:chExt cx="10677043" cy="3850188"/>
          </a:xfrm>
        </p:grpSpPr>
        <p:pic>
          <p:nvPicPr>
            <p:cNvPr id="11" name="Graphic 10" descr="A white circle with black text&#10;&#10;AI-generated content may be incorrect.">
              <a:extLst>
                <a:ext uri="{FF2B5EF4-FFF2-40B4-BE49-F238E27FC236}">
                  <a16:creationId xmlns:a16="http://schemas.microsoft.com/office/drawing/2014/main" id="{50E05629-7AB3-E269-445F-3C1531D7D1B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4190537" y="2871011"/>
              <a:ext cx="3835810" cy="3850188"/>
            </a:xfrm>
            <a:prstGeom prst="flowChartConnector">
              <a:avLst/>
            </a:prstGeom>
          </p:spPr>
        </p:pic>
        <p:pic>
          <p:nvPicPr>
            <p:cNvPr id="12" name="Graphic 11" descr="A white circle with blue text&#10;&#10;AI-generated content may be incorrect.">
              <a:extLst>
                <a:ext uri="{FF2B5EF4-FFF2-40B4-BE49-F238E27FC236}">
                  <a16:creationId xmlns:a16="http://schemas.microsoft.com/office/drawing/2014/main" id="{11B9A666-E9D4-5315-D883-3269169AAA49}"/>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8365479" y="3201688"/>
              <a:ext cx="3030679" cy="3188830"/>
            </a:xfrm>
            <a:prstGeom prst="flowChartConnector">
              <a:avLst/>
            </a:prstGeom>
          </p:spPr>
        </p:pic>
        <p:pic>
          <p:nvPicPr>
            <p:cNvPr id="13" name="Picture 12" descr="A logo for a children's commission&#10;&#10;AI-generated content may be incorrect.">
              <a:extLst>
                <a:ext uri="{FF2B5EF4-FFF2-40B4-BE49-F238E27FC236}">
                  <a16:creationId xmlns:a16="http://schemas.microsoft.com/office/drawing/2014/main" id="{43C677DE-5B18-E075-2F41-30C04A3C6B68}"/>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719115" y="3203249"/>
              <a:ext cx="3174452" cy="3174452"/>
            </a:xfrm>
            <a:prstGeom prst="flowChartConnector">
              <a:avLst/>
            </a:prstGeom>
          </p:spPr>
        </p:pic>
      </p:grpSp>
    </p:spTree>
    <p:extLst>
      <p:ext uri="{BB962C8B-B14F-4D97-AF65-F5344CB8AC3E}">
        <p14:creationId xmlns:p14="http://schemas.microsoft.com/office/powerpoint/2010/main" val="2628692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5D43F60-39E2-D377-B896-38DB78A33844}"/>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1457190C-BA79-1422-7AE7-AD469CDFDA43}"/>
              </a:ext>
            </a:extLst>
          </p:cNvPr>
          <p:cNvSpPr>
            <a:spLocks noGrp="1"/>
          </p:cNvSpPr>
          <p:nvPr>
            <p:ph type="title"/>
          </p:nvPr>
        </p:nvSpPr>
        <p:spPr>
          <a:xfrm>
            <a:off x="471486" y="209650"/>
            <a:ext cx="5915025" cy="2356556"/>
          </a:xfrm>
        </p:spPr>
        <p:txBody>
          <a:bodyPr>
            <a:normAutofit/>
          </a:bodyPr>
          <a:lstStyle/>
          <a:p>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Introduction</a:t>
            </a:r>
          </a:p>
        </p:txBody>
      </p:sp>
      <p:sp>
        <p:nvSpPr>
          <p:cNvPr id="3" name="Content Placeholder 2">
            <a:extLst>
              <a:ext uri="{FF2B5EF4-FFF2-40B4-BE49-F238E27FC236}">
                <a16:creationId xmlns:a16="http://schemas.microsoft.com/office/drawing/2014/main" id="{1C54FD9F-EDAC-C794-7482-9F5C94D4709A}"/>
              </a:ext>
            </a:extLst>
          </p:cNvPr>
          <p:cNvSpPr>
            <a:spLocks noGrp="1"/>
          </p:cNvSpPr>
          <p:nvPr>
            <p:ph idx="1"/>
          </p:nvPr>
        </p:nvSpPr>
        <p:spPr>
          <a:xfrm>
            <a:off x="471486" y="1888470"/>
            <a:ext cx="5915025" cy="8852102"/>
          </a:xfrm>
        </p:spPr>
        <p:txBody>
          <a:bodyPr>
            <a:normAutofit fontScale="40000" lnSpcReduction="20000"/>
          </a:bodyPr>
          <a:lstStyle/>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Children’s Commissioner for Wales, the Senedd Commission and the Electoral Commission have created new resources to help young people learn about the Senedd and how to vote, so they feel confident to participate in the 2026 Senedd election.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resources cover:   </a:t>
            </a:r>
          </a:p>
          <a:p>
            <a:pPr fontAlgn="base">
              <a:lnSpc>
                <a:spcPct val="120000"/>
              </a:lnSpc>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Children’s rights and the importance of voting </a:t>
            </a:r>
          </a:p>
          <a:p>
            <a:pPr fontAlgn="base">
              <a:lnSpc>
                <a:spcPct val="120000"/>
              </a:lnSpc>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role and history of the Senedd and how it’s changing in 2026  </a:t>
            </a:r>
          </a:p>
          <a:p>
            <a:pPr fontAlgn="base">
              <a:lnSpc>
                <a:spcPct val="120000"/>
              </a:lnSpc>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to register and vote at a Senedd election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package of resources includes:</a:t>
            </a:r>
            <a:r>
              <a:rPr lang="en-GB" sz="35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lvl="1" fontAlgn="base">
              <a:lnSpc>
                <a:spcPct val="120000"/>
              </a:lnSpc>
            </a:pPr>
            <a:r>
              <a:rPr lang="en-GB" sz="35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An assembly: </a:t>
            </a: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assembly slides to introduce the 2026 Senedd election and share key information about taking part   </a:t>
            </a:r>
          </a:p>
          <a:p>
            <a:pPr lvl="1" fontAlgn="base">
              <a:lnSpc>
                <a:spcPct val="120000"/>
              </a:lnSpc>
            </a:pPr>
            <a:r>
              <a:rPr lang="en-GB" sz="35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Lesson plans:</a:t>
            </a: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three lesson plans that explore in more depth why voting is important, the role of the Senedd and how to vote in the election </a:t>
            </a:r>
          </a:p>
          <a:p>
            <a:pPr lvl="2" fontAlgn="base">
              <a:lnSpc>
                <a:spcPct val="120000"/>
              </a:lnSpc>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Children's Rights </a:t>
            </a:r>
          </a:p>
          <a:p>
            <a:pPr lvl="2" fontAlgn="base">
              <a:lnSpc>
                <a:spcPct val="120000"/>
              </a:lnSpc>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Senedd </a:t>
            </a:r>
          </a:p>
          <a:p>
            <a:pPr lvl="2" fontAlgn="base">
              <a:lnSpc>
                <a:spcPct val="120000"/>
              </a:lnSpc>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to vote </a:t>
            </a:r>
          </a:p>
          <a:p>
            <a:pPr lvl="1" fontAlgn="base">
              <a:lnSpc>
                <a:spcPct val="120000"/>
              </a:lnSpc>
            </a:pPr>
            <a:r>
              <a:rPr lang="en-GB" sz="35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Short activities:</a:t>
            </a: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 series of short activities to start the conversation about the election and how young people can get involved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These resources contribute to the </a:t>
            </a:r>
            <a:r>
              <a:rPr lang="en-GB" sz="3500" u="sng">
                <a:solidFill>
                  <a:schemeClr val="tx2"/>
                </a:solidFill>
                <a:latin typeface="Calibri Light" panose="020F0302020204030204" pitchFamily="34" charset="0"/>
                <a:ea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Curriculum for Wales</a:t>
            </a: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purpose of supporting learners to become “ethical, informed citizens who understand and exercise their human and democratic responsibilities and rights”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Find out more about how to </a:t>
            </a:r>
            <a:r>
              <a:rPr lang="en-GB" sz="3500" u="sng">
                <a:solidFill>
                  <a:schemeClr val="tx2"/>
                </a:solidFill>
                <a:latin typeface="Calibri Light" panose="020F0302020204030204" pitchFamily="34" charset="0"/>
                <a:ea typeface="Calibri Light" panose="020F0302020204030204" pitchFamily="34" charset="0"/>
                <a:cs typeface="Calibri Light" panose="020F0302020204030204" pitchFamily="34" charset="0"/>
                <a:hlinkClick r:id="rId3">
                  <a:extLst>
                    <a:ext uri="{A12FA001-AC4F-418D-AE19-62706E023703}">
                      <ahyp:hlinkClr xmlns:ahyp="http://schemas.microsoft.com/office/drawing/2018/hyperlinkcolor" val="tx"/>
                    </a:ext>
                  </a:extLst>
                </a:hlinkClick>
              </a:rPr>
              <a:t>support effective democracy education</a:t>
            </a: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by embedding it into the Humanities AOLE of the Curriculum for Wales. </a:t>
            </a:r>
          </a:p>
          <a:p>
            <a:pPr marL="0" indent="0" fontAlgn="base">
              <a:lnSpc>
                <a:spcPct val="120000"/>
              </a:lnSpc>
              <a:buNone/>
            </a:pPr>
            <a:r>
              <a:rPr lang="en-GB" sz="35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to use the resources</a:t>
            </a: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resources are aimed at young people who will be 16 and eligible to vote in the 2026 Senedd election but can be adapted to support younger students aged 11+ to learn about the Senedd election.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Resources are designed to be used in a range of settings with young people including colleges, schools, and youth groups.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lesson plans and short activities can be delivered as stand-alone activities/sessions or in a sequence.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PowerPoint slides include facilitation notes to support you and can be downloaded and adapted to suit your needs.   </a:t>
            </a:r>
          </a:p>
          <a:p>
            <a:pPr marL="0" indent="0">
              <a:buNone/>
            </a:pPr>
            <a:endParaRPr lang="en-GB"/>
          </a:p>
        </p:txBody>
      </p:sp>
      <p:sp>
        <p:nvSpPr>
          <p:cNvPr id="4" name="Footer Placeholder 3">
            <a:extLst>
              <a:ext uri="{FF2B5EF4-FFF2-40B4-BE49-F238E27FC236}">
                <a16:creationId xmlns:a16="http://schemas.microsoft.com/office/drawing/2014/main" id="{D0063A76-9E17-6CE0-E3A4-E2CB91914E64}"/>
              </a:ext>
            </a:extLst>
          </p:cNvPr>
          <p:cNvSpPr>
            <a:spLocks noGrp="1"/>
          </p:cNvSpPr>
          <p:nvPr>
            <p:ph type="ftr" sz="quarter" idx="11"/>
          </p:nvPr>
        </p:nvSpPr>
        <p:spPr/>
        <p:txBody>
          <a:bodyPr/>
          <a:lstStyle/>
          <a:p>
            <a:r>
              <a:rPr lang="en-GB"/>
              <a:t>2026 Senedd Election Resources  Educator Guidance</a:t>
            </a:r>
          </a:p>
        </p:txBody>
      </p:sp>
      <p:sp>
        <p:nvSpPr>
          <p:cNvPr id="5" name="Slide Number Placeholder 4">
            <a:extLst>
              <a:ext uri="{FF2B5EF4-FFF2-40B4-BE49-F238E27FC236}">
                <a16:creationId xmlns:a16="http://schemas.microsoft.com/office/drawing/2014/main" id="{8EBD85D5-9BBE-9AA2-AE80-B0907BD0667C}"/>
              </a:ext>
            </a:extLst>
          </p:cNvPr>
          <p:cNvSpPr>
            <a:spLocks noGrp="1"/>
          </p:cNvSpPr>
          <p:nvPr>
            <p:ph type="sldNum" sz="quarter" idx="12"/>
          </p:nvPr>
        </p:nvSpPr>
        <p:spPr/>
        <p:txBody>
          <a:bodyPr/>
          <a:lstStyle/>
          <a:p>
            <a:fld id="{4ABED9D2-F858-4169-B4B0-D5E53495E6F6}" type="slidenum">
              <a:rPr lang="en-GB" smtClean="0"/>
              <a:t>2</a:t>
            </a:fld>
            <a:endParaRPr lang="en-GB"/>
          </a:p>
        </p:txBody>
      </p:sp>
      <p:sp>
        <p:nvSpPr>
          <p:cNvPr id="7" name="Rectangle 6">
            <a:extLst>
              <a:ext uri="{FF2B5EF4-FFF2-40B4-BE49-F238E27FC236}">
                <a16:creationId xmlns:a16="http://schemas.microsoft.com/office/drawing/2014/main" id="{C9C15D67-FC14-47A0-F44D-FBF44E797A00}"/>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09625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11547D-8FD0-90C9-3CF9-D83C51E40145}"/>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B34255C-808A-405A-3CE4-CC39F2C55318}"/>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762BDA95-7ABB-D592-3069-8DC8B2DC8AB1}"/>
              </a:ext>
            </a:extLst>
          </p:cNvPr>
          <p:cNvSpPr>
            <a:spLocks noGrp="1"/>
          </p:cNvSpPr>
          <p:nvPr>
            <p:ph type="title"/>
          </p:nvPr>
        </p:nvSpPr>
        <p:spPr>
          <a:xfrm>
            <a:off x="471485" y="323045"/>
            <a:ext cx="5915025" cy="2356556"/>
          </a:xfrm>
          <a:ln>
            <a:noFill/>
          </a:ln>
        </p:spPr>
        <p:txBody>
          <a:bodyPr>
            <a:normAutofit/>
          </a:bodyPr>
          <a:lstStyle/>
          <a:p>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Information about the 2026 Senedd election</a:t>
            </a:r>
          </a:p>
        </p:txBody>
      </p:sp>
      <p:sp>
        <p:nvSpPr>
          <p:cNvPr id="3" name="Content Placeholder 2">
            <a:extLst>
              <a:ext uri="{FF2B5EF4-FFF2-40B4-BE49-F238E27FC236}">
                <a16:creationId xmlns:a16="http://schemas.microsoft.com/office/drawing/2014/main" id="{2FF965FA-4B1A-C36B-2A13-AA998351350F}"/>
              </a:ext>
            </a:extLst>
          </p:cNvPr>
          <p:cNvSpPr>
            <a:spLocks noGrp="1"/>
          </p:cNvSpPr>
          <p:nvPr>
            <p:ph idx="1"/>
          </p:nvPr>
        </p:nvSpPr>
        <p:spPr>
          <a:xfrm>
            <a:off x="471486" y="2353533"/>
            <a:ext cx="5915025" cy="8677226"/>
          </a:xfrm>
          <a:ln w="38100">
            <a:solidFill>
              <a:schemeClr val="accent4"/>
            </a:solidFill>
          </a:ln>
        </p:spPr>
        <p:txBody>
          <a:bodyPr vert="horz" lIns="91440" tIns="45720" rIns="91440" bIns="45720" rtlCol="0" anchor="t">
            <a:noAutofit/>
          </a:bodyPr>
          <a:lstStyle/>
          <a:p>
            <a:pPr marL="0" indent="0" fontAlgn="base">
              <a:lnSpc>
                <a:spcPct val="120000"/>
              </a:lnSpc>
              <a:buNone/>
            </a:pPr>
            <a:r>
              <a:rPr lang="en-GB" sz="1400" b="1" dirty="0">
                <a:solidFill>
                  <a:schemeClr val="tx2"/>
                </a:solidFill>
                <a:latin typeface="Calibri Light"/>
                <a:ea typeface="Calibri Light"/>
                <a:cs typeface="Calibri Light"/>
              </a:rPr>
              <a:t>When is the Senedd election? </a:t>
            </a:r>
            <a:r>
              <a:rPr lang="en-GB" sz="1400" dirty="0">
                <a:solidFill>
                  <a:schemeClr val="tx2"/>
                </a:solidFill>
                <a:latin typeface="Calibri Light"/>
                <a:ea typeface="Calibri Light"/>
                <a:cs typeface="Calibri Light"/>
              </a:rPr>
              <a:t> </a:t>
            </a:r>
          </a:p>
          <a:p>
            <a:pPr marL="0" indent="0" fontAlgn="base">
              <a:lnSpc>
                <a:spcPct val="120000"/>
              </a:lnSpc>
              <a:buNone/>
            </a:pPr>
            <a:r>
              <a:rPr lang="en-GB" sz="1400" dirty="0">
                <a:solidFill>
                  <a:schemeClr val="tx2"/>
                </a:solidFill>
                <a:latin typeface="Calibri Light"/>
                <a:ea typeface="Calibri Light"/>
                <a:cs typeface="Calibri Light"/>
              </a:rPr>
              <a:t>The Senedd election will take place on </a:t>
            </a:r>
            <a:r>
              <a:rPr lang="en-GB" sz="1400" b="1" dirty="0">
                <a:solidFill>
                  <a:schemeClr val="tx2"/>
                </a:solidFill>
                <a:latin typeface="Calibri Light"/>
                <a:ea typeface="Calibri Light"/>
                <a:cs typeface="Calibri Light"/>
              </a:rPr>
              <a:t>Thursday</a:t>
            </a:r>
            <a:r>
              <a:rPr lang="en-GB" sz="1400" dirty="0">
                <a:solidFill>
                  <a:schemeClr val="tx2"/>
                </a:solidFill>
                <a:latin typeface="Calibri Light"/>
                <a:ea typeface="Calibri Light"/>
                <a:cs typeface="Calibri Light"/>
              </a:rPr>
              <a:t> </a:t>
            </a:r>
            <a:r>
              <a:rPr lang="en-GB" sz="1400" b="1" dirty="0">
                <a:solidFill>
                  <a:schemeClr val="tx2"/>
                </a:solidFill>
                <a:latin typeface="Calibri Light"/>
                <a:ea typeface="Calibri Light"/>
                <a:cs typeface="Calibri Light"/>
              </a:rPr>
              <a:t>7 May 2026</a:t>
            </a:r>
            <a:r>
              <a:rPr lang="en-GB" sz="1400" dirty="0">
                <a:solidFill>
                  <a:schemeClr val="tx2"/>
                </a:solidFill>
                <a:latin typeface="Calibri Light"/>
                <a:ea typeface="Calibri Light"/>
                <a:cs typeface="Calibri Light"/>
              </a:rPr>
              <a:t>.  </a:t>
            </a:r>
          </a:p>
          <a:p>
            <a:pPr marL="0" indent="0" fontAlgn="base">
              <a:lnSpc>
                <a:spcPct val="120000"/>
              </a:lnSpc>
              <a:buNone/>
            </a:pPr>
            <a:r>
              <a:rPr lang="en-GB" sz="1400" b="1" dirty="0">
                <a:solidFill>
                  <a:schemeClr val="tx2"/>
                </a:solidFill>
                <a:latin typeface="Calibri Light"/>
                <a:ea typeface="Calibri Light"/>
                <a:cs typeface="Calibri Light"/>
              </a:rPr>
              <a:t>How old do you need to be to vote in Senedd elections?  </a:t>
            </a:r>
            <a:r>
              <a:rPr lang="en-GB" sz="1400" dirty="0">
                <a:solidFill>
                  <a:schemeClr val="tx2"/>
                </a:solidFill>
                <a:latin typeface="Calibri Light"/>
                <a:ea typeface="Calibri Light"/>
                <a:cs typeface="Calibri Light"/>
              </a:rPr>
              <a:t> </a:t>
            </a:r>
          </a:p>
          <a:p>
            <a:pPr marL="0" indent="0">
              <a:lnSpc>
                <a:spcPct val="120000"/>
              </a:lnSpc>
              <a:buNone/>
            </a:pPr>
            <a:r>
              <a:rPr lang="en-GB" sz="1400" dirty="0">
                <a:solidFill>
                  <a:schemeClr val="tx2"/>
                </a:solidFill>
                <a:latin typeface="Calibri Light"/>
                <a:ea typeface="Calibri Light"/>
                <a:cs typeface="Calibri Light"/>
              </a:rPr>
              <a:t>You can vote in Senedd elections if you're aged </a:t>
            </a:r>
            <a:r>
              <a:rPr lang="en-GB" sz="1400" b="1" dirty="0">
                <a:solidFill>
                  <a:schemeClr val="tx2"/>
                </a:solidFill>
                <a:latin typeface="Calibri Light"/>
                <a:ea typeface="Calibri Light"/>
                <a:cs typeface="Calibri Light"/>
              </a:rPr>
              <a:t>16 </a:t>
            </a:r>
            <a:r>
              <a:rPr lang="en-GB" sz="1400" dirty="0">
                <a:solidFill>
                  <a:schemeClr val="tx2"/>
                </a:solidFill>
                <a:latin typeface="Calibri Light"/>
                <a:ea typeface="Calibri Light"/>
                <a:cs typeface="Calibri Light"/>
              </a:rPr>
              <a:t>and over on polling day. You can register to vote when you’re </a:t>
            </a:r>
            <a:r>
              <a:rPr lang="en-GB" sz="1400" b="1" dirty="0">
                <a:solidFill>
                  <a:schemeClr val="tx2"/>
                </a:solidFill>
                <a:latin typeface="Calibri Light"/>
                <a:ea typeface="Calibri Light"/>
                <a:cs typeface="Calibri Light"/>
              </a:rPr>
              <a:t>14</a:t>
            </a:r>
            <a:r>
              <a:rPr lang="en-GB" sz="1400" dirty="0">
                <a:solidFill>
                  <a:schemeClr val="tx2"/>
                </a:solidFill>
                <a:latin typeface="Calibri Light"/>
                <a:ea typeface="Calibri Light"/>
                <a:cs typeface="Calibri Light"/>
              </a:rPr>
              <a:t>.  </a:t>
            </a:r>
          </a:p>
          <a:p>
            <a:pPr marL="0" indent="0" fontAlgn="base">
              <a:lnSpc>
                <a:spcPct val="120000"/>
              </a:lnSpc>
              <a:buNone/>
            </a:pPr>
            <a:r>
              <a:rPr lang="en-GB" sz="1400" b="1" dirty="0">
                <a:solidFill>
                  <a:schemeClr val="tx2"/>
                </a:solidFill>
                <a:latin typeface="Calibri Light"/>
                <a:ea typeface="Calibri Light"/>
                <a:cs typeface="Calibri Light"/>
              </a:rPr>
              <a:t>Do I need to register to vote in the Senedd election? </a:t>
            </a:r>
            <a:r>
              <a:rPr lang="en-GB" sz="1400" dirty="0">
                <a:solidFill>
                  <a:schemeClr val="tx2"/>
                </a:solidFill>
                <a:latin typeface="Calibri Light"/>
                <a:ea typeface="Calibri Light"/>
                <a:cs typeface="Calibri Light"/>
              </a:rPr>
              <a:t> </a:t>
            </a:r>
          </a:p>
          <a:p>
            <a:pPr marL="0" indent="0" fontAlgn="base">
              <a:lnSpc>
                <a:spcPct val="120000"/>
              </a:lnSpc>
              <a:buNone/>
            </a:pPr>
            <a:r>
              <a:rPr lang="en-GB" sz="1400" dirty="0">
                <a:solidFill>
                  <a:schemeClr val="tx2"/>
                </a:solidFill>
                <a:latin typeface="Calibri Light"/>
                <a:ea typeface="Calibri Light"/>
                <a:cs typeface="Calibri Light"/>
              </a:rPr>
              <a:t>You need to register by midnight on the </a:t>
            </a:r>
            <a:r>
              <a:rPr lang="en-GB" sz="1400" b="1" dirty="0">
                <a:solidFill>
                  <a:schemeClr val="tx2"/>
                </a:solidFill>
                <a:latin typeface="Calibri Light"/>
                <a:ea typeface="Calibri Light"/>
                <a:cs typeface="Calibri Light"/>
              </a:rPr>
              <a:t>20 April 2026</a:t>
            </a:r>
            <a:r>
              <a:rPr lang="en-GB" sz="1400" dirty="0">
                <a:solidFill>
                  <a:schemeClr val="tx2"/>
                </a:solidFill>
                <a:latin typeface="Calibri Light"/>
                <a:ea typeface="Calibri Light"/>
                <a:cs typeface="Calibri Light"/>
              </a:rPr>
              <a:t> to be able to vote in the Senedd election. You need to register to vote if you’ve never registered before, moved house recently or changed your name.   </a:t>
            </a:r>
          </a:p>
          <a:p>
            <a:pPr marL="0" indent="0" fontAlgn="base">
              <a:lnSpc>
                <a:spcPct val="120000"/>
              </a:lnSpc>
              <a:buNone/>
            </a:pPr>
            <a:r>
              <a:rPr lang="en-GB" sz="1400" b="1" dirty="0">
                <a:solidFill>
                  <a:schemeClr val="tx2"/>
                </a:solidFill>
                <a:latin typeface="Calibri Light"/>
                <a:ea typeface="Calibri Light"/>
                <a:cs typeface="Calibri Light"/>
              </a:rPr>
              <a:t>How can I register to vote? </a:t>
            </a:r>
            <a:r>
              <a:rPr lang="en-GB" sz="1400" dirty="0">
                <a:solidFill>
                  <a:schemeClr val="tx2"/>
                </a:solidFill>
                <a:latin typeface="Calibri Light"/>
                <a:ea typeface="Calibri Light"/>
                <a:cs typeface="Calibri Light"/>
              </a:rPr>
              <a:t> </a:t>
            </a:r>
          </a:p>
          <a:p>
            <a:pPr marL="0" indent="0" fontAlgn="base">
              <a:lnSpc>
                <a:spcPct val="120000"/>
              </a:lnSpc>
              <a:buNone/>
            </a:pPr>
            <a:r>
              <a:rPr lang="en-GB" sz="1400" dirty="0">
                <a:solidFill>
                  <a:schemeClr val="tx2"/>
                </a:solidFill>
                <a:latin typeface="Calibri Light"/>
                <a:ea typeface="Calibri Light"/>
                <a:cs typeface="Calibri Light"/>
              </a:rPr>
              <a:t>Register to vote online at </a:t>
            </a:r>
            <a:r>
              <a:rPr lang="en-GB" sz="1400" u="sng" dirty="0">
                <a:solidFill>
                  <a:schemeClr val="tx2"/>
                </a:solidFill>
                <a:latin typeface="Calibri Light"/>
                <a:ea typeface="Calibri Light"/>
                <a:cs typeface="Calibri Light"/>
                <a:hlinkClick r:id="rId2">
                  <a:extLst>
                    <a:ext uri="{A12FA001-AC4F-418D-AE19-62706E023703}">
                      <ahyp:hlinkClr xmlns:ahyp="http://schemas.microsoft.com/office/drawing/2018/hyperlinkcolor" val="tx"/>
                    </a:ext>
                  </a:extLst>
                </a:hlinkClick>
              </a:rPr>
              <a:t>gov.uk/registertovote</a:t>
            </a:r>
            <a:r>
              <a:rPr lang="en-GB" sz="1400" dirty="0">
                <a:solidFill>
                  <a:schemeClr val="tx2"/>
                </a:solidFill>
                <a:latin typeface="Calibri Light"/>
                <a:ea typeface="Calibri Light"/>
                <a:cs typeface="Calibri Light"/>
              </a:rPr>
              <a:t>. It only takes five minutes. </a:t>
            </a:r>
          </a:p>
          <a:p>
            <a:pPr marL="0" indent="0" fontAlgn="base">
              <a:lnSpc>
                <a:spcPct val="120000"/>
              </a:lnSpc>
              <a:buNone/>
            </a:pPr>
            <a:r>
              <a:rPr lang="en-GB" sz="1400" b="1" dirty="0">
                <a:solidFill>
                  <a:schemeClr val="tx2"/>
                </a:solidFill>
                <a:latin typeface="Calibri Light"/>
                <a:ea typeface="Calibri Light"/>
                <a:cs typeface="Calibri Light"/>
              </a:rPr>
              <a:t>Can I choose how I vote? </a:t>
            </a:r>
            <a:r>
              <a:rPr lang="en-GB" sz="1400" dirty="0">
                <a:solidFill>
                  <a:schemeClr val="tx2"/>
                </a:solidFill>
                <a:latin typeface="Calibri Light"/>
                <a:ea typeface="Calibri Light"/>
                <a:cs typeface="Calibri Light"/>
              </a:rPr>
              <a:t> </a:t>
            </a:r>
          </a:p>
          <a:p>
            <a:pPr marL="0" indent="0" fontAlgn="base">
              <a:lnSpc>
                <a:spcPct val="120000"/>
              </a:lnSpc>
              <a:buNone/>
            </a:pPr>
            <a:r>
              <a:rPr lang="en-GB" sz="1400" dirty="0">
                <a:solidFill>
                  <a:schemeClr val="tx2"/>
                </a:solidFill>
                <a:latin typeface="Calibri Light"/>
                <a:ea typeface="Calibri Light"/>
                <a:cs typeface="Calibri Light"/>
              </a:rPr>
              <a:t>Yes, you can choose to vote in person, by post or by proxy. To vote by post you need to apply for a postal vote by Tuesday 21 April 2026. More information can be found on the </a:t>
            </a:r>
            <a:r>
              <a:rPr lang="en-GB" sz="1400" dirty="0">
                <a:solidFill>
                  <a:schemeClr val="tx2"/>
                </a:solidFill>
                <a:latin typeface="Calibri Light"/>
                <a:ea typeface="Calibri Light"/>
                <a:cs typeface="Calibri Light"/>
                <a:hlinkClick r:id="rId3">
                  <a:extLst>
                    <a:ext uri="{A12FA001-AC4F-418D-AE19-62706E023703}">
                      <ahyp:hlinkClr xmlns:ahyp="http://schemas.microsoft.com/office/drawing/2018/hyperlinkcolor" val="tx"/>
                    </a:ext>
                  </a:extLst>
                </a:hlinkClick>
              </a:rPr>
              <a:t>Electoral Commission website </a:t>
            </a:r>
            <a:r>
              <a:rPr lang="en-GB" sz="1400" dirty="0">
                <a:solidFill>
                  <a:schemeClr val="tx2"/>
                </a:solidFill>
                <a:latin typeface="Calibri Light"/>
                <a:ea typeface="Calibri Light"/>
                <a:cs typeface="Calibri Light"/>
              </a:rPr>
              <a:t>.</a:t>
            </a:r>
          </a:p>
          <a:p>
            <a:pPr marL="0" indent="0" fontAlgn="base">
              <a:lnSpc>
                <a:spcPct val="120000"/>
              </a:lnSpc>
              <a:buNone/>
            </a:pPr>
            <a:r>
              <a:rPr lang="en-GB" sz="1400" b="1" dirty="0">
                <a:solidFill>
                  <a:schemeClr val="tx2"/>
                </a:solidFill>
                <a:latin typeface="Calibri Light"/>
                <a:ea typeface="Calibri Light"/>
                <a:cs typeface="Calibri Light"/>
              </a:rPr>
              <a:t>Do I need to show ID? </a:t>
            </a:r>
            <a:r>
              <a:rPr lang="en-GB" sz="1400" dirty="0">
                <a:solidFill>
                  <a:schemeClr val="tx2"/>
                </a:solidFill>
                <a:latin typeface="Calibri Light"/>
                <a:ea typeface="Calibri Light"/>
                <a:cs typeface="Calibri Light"/>
              </a:rPr>
              <a:t> </a:t>
            </a:r>
          </a:p>
          <a:p>
            <a:pPr marL="0" indent="0" fontAlgn="base">
              <a:lnSpc>
                <a:spcPct val="120000"/>
              </a:lnSpc>
              <a:buNone/>
            </a:pPr>
            <a:r>
              <a:rPr lang="en-GB" sz="1400" dirty="0">
                <a:solidFill>
                  <a:schemeClr val="tx2"/>
                </a:solidFill>
                <a:latin typeface="Calibri Light"/>
                <a:ea typeface="Calibri Light"/>
                <a:cs typeface="Calibri Light"/>
              </a:rPr>
              <a:t>No, you do not need to show ID to vote in Senedd elections.  </a:t>
            </a:r>
          </a:p>
          <a:p>
            <a:pPr marL="0" indent="0" fontAlgn="base">
              <a:lnSpc>
                <a:spcPct val="120000"/>
              </a:lnSpc>
              <a:buNone/>
            </a:pPr>
            <a:r>
              <a:rPr lang="en-GB" sz="1400" b="1" dirty="0">
                <a:solidFill>
                  <a:schemeClr val="tx2"/>
                </a:solidFill>
                <a:latin typeface="Calibri Light"/>
                <a:ea typeface="Calibri Light"/>
                <a:cs typeface="Calibri Light"/>
              </a:rPr>
              <a:t>How do I vote in a Senedd election?  </a:t>
            </a:r>
            <a:r>
              <a:rPr lang="en-GB" sz="1400" dirty="0">
                <a:solidFill>
                  <a:schemeClr val="tx2"/>
                </a:solidFill>
                <a:latin typeface="Calibri Light"/>
                <a:ea typeface="Calibri Light"/>
                <a:cs typeface="Calibri Light"/>
              </a:rPr>
              <a:t> </a:t>
            </a:r>
          </a:p>
          <a:p>
            <a:pPr marL="0" indent="0" fontAlgn="base">
              <a:lnSpc>
                <a:spcPct val="120000"/>
              </a:lnSpc>
              <a:buNone/>
            </a:pPr>
            <a:r>
              <a:rPr lang="en-GB" sz="1400" dirty="0">
                <a:solidFill>
                  <a:schemeClr val="tx2"/>
                </a:solidFill>
                <a:latin typeface="Calibri Light"/>
                <a:ea typeface="Calibri Light"/>
                <a:cs typeface="Calibri Light"/>
              </a:rPr>
              <a:t>You will have one vote and will be given one ballot paper. You will vote for the political party or independent candidate you want to represent you in the Senedd.   </a:t>
            </a:r>
          </a:p>
          <a:p>
            <a:pPr marL="0" indent="0" fontAlgn="base">
              <a:lnSpc>
                <a:spcPct val="120000"/>
              </a:lnSpc>
              <a:buNone/>
            </a:pPr>
            <a:r>
              <a:rPr lang="en-GB" sz="1400" dirty="0">
                <a:solidFill>
                  <a:schemeClr val="tx2"/>
                </a:solidFill>
                <a:latin typeface="Calibri Light"/>
                <a:ea typeface="Calibri Light"/>
                <a:cs typeface="Calibri Light"/>
              </a:rPr>
              <a:t>There will be instructions on your ballot paper, and you can always ask staff at the polling station for help. </a:t>
            </a:r>
            <a:br>
              <a:rPr lang="en-GB" sz="1400" dirty="0">
                <a:latin typeface="Calibri Light" panose="020F0302020204030204" pitchFamily="34" charset="0"/>
                <a:ea typeface="Calibri Light" panose="020F0302020204030204" pitchFamily="34" charset="0"/>
                <a:cs typeface="Calibri Light" panose="020F0302020204030204" pitchFamily="34" charset="0"/>
              </a:rPr>
            </a:br>
            <a:br>
              <a:rPr lang="en-GB" sz="1400" dirty="0">
                <a:latin typeface="Calibri Light" panose="020F0302020204030204" pitchFamily="34" charset="0"/>
                <a:ea typeface="Calibri Light" panose="020F0302020204030204" pitchFamily="34" charset="0"/>
                <a:cs typeface="Calibri Light" panose="020F0302020204030204" pitchFamily="34" charset="0"/>
              </a:rPr>
            </a:br>
            <a:r>
              <a:rPr lang="en-GB" sz="1400" dirty="0">
                <a:solidFill>
                  <a:schemeClr val="tx2"/>
                </a:solidFill>
                <a:latin typeface="Calibri Light"/>
                <a:ea typeface="Calibri Light"/>
                <a:cs typeface="Calibri Light"/>
              </a:rPr>
              <a:t>Watch </a:t>
            </a:r>
            <a:r>
              <a:rPr lang="en-GB" sz="1400" u="sng" dirty="0">
                <a:solidFill>
                  <a:schemeClr val="tx2"/>
                </a:solidFill>
                <a:latin typeface="Calibri Light"/>
                <a:ea typeface="Calibri Light"/>
                <a:cs typeface="Calibri Light"/>
                <a:hlinkClick r:id="rId4">
                  <a:extLst>
                    <a:ext uri="{A12FA001-AC4F-418D-AE19-62706E023703}">
                      <ahyp:hlinkClr xmlns:ahyp="http://schemas.microsoft.com/office/drawing/2018/hyperlinkcolor" val="tx"/>
                    </a:ext>
                  </a:extLst>
                </a:hlinkClick>
              </a:rPr>
              <a:t>this video</a:t>
            </a:r>
            <a:r>
              <a:rPr lang="en-GB" sz="1400" dirty="0">
                <a:solidFill>
                  <a:schemeClr val="tx2"/>
                </a:solidFill>
                <a:latin typeface="Calibri Light"/>
                <a:ea typeface="Calibri Light"/>
                <a:cs typeface="Calibri Light"/>
              </a:rPr>
              <a:t> to find out more about how to vote in a Senedd election. </a:t>
            </a:r>
          </a:p>
          <a:p>
            <a:pPr marL="0" indent="0" fontAlgn="base">
              <a:lnSpc>
                <a:spcPct val="120000"/>
              </a:lnSpc>
              <a:buNone/>
            </a:pPr>
            <a:r>
              <a:rPr lang="en-GB" sz="1400" dirty="0">
                <a:solidFill>
                  <a:schemeClr val="tx2"/>
                </a:solidFill>
                <a:latin typeface="Calibri Light"/>
                <a:ea typeface="Calibri Light"/>
                <a:cs typeface="Calibri Light"/>
              </a:rPr>
              <a:t>You can also visit </a:t>
            </a:r>
            <a:r>
              <a:rPr lang="en-GB" sz="1400" u="sng" dirty="0">
                <a:solidFill>
                  <a:schemeClr val="tx2"/>
                </a:solidFill>
                <a:latin typeface="Calibri Light"/>
                <a:ea typeface="Calibri Light"/>
                <a:cs typeface="Calibri Light"/>
                <a:hlinkClick r:id="rId5">
                  <a:extLst>
                    <a:ext uri="{A12FA001-AC4F-418D-AE19-62706E023703}">
                      <ahyp:hlinkClr xmlns:ahyp="http://schemas.microsoft.com/office/drawing/2018/hyperlinkcolor" val="tx"/>
                    </a:ext>
                  </a:extLst>
                </a:hlinkClick>
              </a:rPr>
              <a:t>the Electoral Commission website</a:t>
            </a:r>
            <a:r>
              <a:rPr lang="en-GB" sz="1400" dirty="0">
                <a:solidFill>
                  <a:schemeClr val="tx2"/>
                </a:solidFill>
                <a:latin typeface="Calibri Light"/>
                <a:ea typeface="Calibri Light"/>
                <a:cs typeface="Calibri Light"/>
              </a:rPr>
              <a:t> to look up important information about voting in the election. </a:t>
            </a:r>
          </a:p>
        </p:txBody>
      </p:sp>
      <p:sp>
        <p:nvSpPr>
          <p:cNvPr id="4" name="Footer Placeholder 3">
            <a:extLst>
              <a:ext uri="{FF2B5EF4-FFF2-40B4-BE49-F238E27FC236}">
                <a16:creationId xmlns:a16="http://schemas.microsoft.com/office/drawing/2014/main" id="{917CC848-597E-A455-9A19-5553F6860D38}"/>
              </a:ext>
            </a:extLst>
          </p:cNvPr>
          <p:cNvSpPr>
            <a:spLocks noGrp="1"/>
          </p:cNvSpPr>
          <p:nvPr>
            <p:ph type="ftr" sz="quarter" idx="11"/>
          </p:nvPr>
        </p:nvSpPr>
        <p:spPr/>
        <p:txBody>
          <a:bodyPr/>
          <a:lstStyle/>
          <a:p>
            <a:r>
              <a:rPr lang="en-GB"/>
              <a:t>2026 Senedd Election Resources  Educator Guidance</a:t>
            </a:r>
          </a:p>
        </p:txBody>
      </p:sp>
      <p:sp>
        <p:nvSpPr>
          <p:cNvPr id="5" name="Slide Number Placeholder 4">
            <a:extLst>
              <a:ext uri="{FF2B5EF4-FFF2-40B4-BE49-F238E27FC236}">
                <a16:creationId xmlns:a16="http://schemas.microsoft.com/office/drawing/2014/main" id="{82964D61-E5DC-01BE-A4DE-6FAE677E8A7F}"/>
              </a:ext>
            </a:extLst>
          </p:cNvPr>
          <p:cNvSpPr>
            <a:spLocks noGrp="1"/>
          </p:cNvSpPr>
          <p:nvPr>
            <p:ph type="sldNum" sz="quarter" idx="12"/>
          </p:nvPr>
        </p:nvSpPr>
        <p:spPr/>
        <p:txBody>
          <a:bodyPr/>
          <a:lstStyle/>
          <a:p>
            <a:fld id="{4ABED9D2-F858-4169-B4B0-D5E53495E6F6}" type="slidenum">
              <a:rPr lang="en-GB" smtClean="0"/>
              <a:t>3</a:t>
            </a:fld>
            <a:endParaRPr lang="en-GB"/>
          </a:p>
        </p:txBody>
      </p:sp>
      <p:sp>
        <p:nvSpPr>
          <p:cNvPr id="7" name="Rectangle 6">
            <a:extLst>
              <a:ext uri="{FF2B5EF4-FFF2-40B4-BE49-F238E27FC236}">
                <a16:creationId xmlns:a16="http://schemas.microsoft.com/office/drawing/2014/main" id="{97029F4D-631A-B012-0DB4-B73A2E1FD762}"/>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99160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A9246-AE2E-A847-17A0-3BCB3CB27816}"/>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A81C79CF-78CE-F421-3E33-C7B861E76034}"/>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269CB4D2-E64B-FA4D-CF67-8E69DC2798F4}"/>
              </a:ext>
            </a:extLst>
          </p:cNvPr>
          <p:cNvSpPr>
            <a:spLocks noGrp="1"/>
          </p:cNvSpPr>
          <p:nvPr>
            <p:ph type="title"/>
          </p:nvPr>
        </p:nvSpPr>
        <p:spPr>
          <a:xfrm>
            <a:off x="355146" y="242708"/>
            <a:ext cx="5915025" cy="2356556"/>
          </a:xfrm>
          <a:ln>
            <a:noFill/>
          </a:ln>
        </p:spPr>
        <p:txBody>
          <a:bodyPr>
            <a:normAutofit/>
          </a:bodyPr>
          <a:lstStyle/>
          <a:p>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Key Vocabulary</a:t>
            </a:r>
          </a:p>
        </p:txBody>
      </p:sp>
      <p:sp>
        <p:nvSpPr>
          <p:cNvPr id="4" name="Footer Placeholder 3">
            <a:extLst>
              <a:ext uri="{FF2B5EF4-FFF2-40B4-BE49-F238E27FC236}">
                <a16:creationId xmlns:a16="http://schemas.microsoft.com/office/drawing/2014/main" id="{09AA05A9-7DEE-2A78-C7FC-0215B4D142A0}"/>
              </a:ext>
            </a:extLst>
          </p:cNvPr>
          <p:cNvSpPr>
            <a:spLocks noGrp="1"/>
          </p:cNvSpPr>
          <p:nvPr>
            <p:ph type="ftr" sz="quarter" idx="11"/>
          </p:nvPr>
        </p:nvSpPr>
        <p:spPr/>
        <p:txBody>
          <a:bodyPr/>
          <a:lstStyle/>
          <a:p>
            <a:r>
              <a:rPr lang="en-GB"/>
              <a:t>2026 Senedd Election Resources  Educator Guidance</a:t>
            </a:r>
          </a:p>
        </p:txBody>
      </p:sp>
      <p:sp>
        <p:nvSpPr>
          <p:cNvPr id="5" name="Slide Number Placeholder 4">
            <a:extLst>
              <a:ext uri="{FF2B5EF4-FFF2-40B4-BE49-F238E27FC236}">
                <a16:creationId xmlns:a16="http://schemas.microsoft.com/office/drawing/2014/main" id="{8C52308B-322C-09C3-6DDB-957E6F2E7726}"/>
              </a:ext>
            </a:extLst>
          </p:cNvPr>
          <p:cNvSpPr>
            <a:spLocks noGrp="1"/>
          </p:cNvSpPr>
          <p:nvPr>
            <p:ph type="sldNum" sz="quarter" idx="12"/>
          </p:nvPr>
        </p:nvSpPr>
        <p:spPr/>
        <p:txBody>
          <a:bodyPr/>
          <a:lstStyle/>
          <a:p>
            <a:fld id="{4ABED9D2-F858-4169-B4B0-D5E53495E6F6}" type="slidenum">
              <a:rPr lang="en-GB" smtClean="0"/>
              <a:t>4</a:t>
            </a:fld>
            <a:endParaRPr lang="en-GB"/>
          </a:p>
        </p:txBody>
      </p:sp>
      <p:sp>
        <p:nvSpPr>
          <p:cNvPr id="7" name="Rectangle 6">
            <a:extLst>
              <a:ext uri="{FF2B5EF4-FFF2-40B4-BE49-F238E27FC236}">
                <a16:creationId xmlns:a16="http://schemas.microsoft.com/office/drawing/2014/main" id="{2B2C75E5-E152-E16A-F414-ED3106AF3DF6}"/>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0" name="Content Placeholder 9">
            <a:extLst>
              <a:ext uri="{FF2B5EF4-FFF2-40B4-BE49-F238E27FC236}">
                <a16:creationId xmlns:a16="http://schemas.microsoft.com/office/drawing/2014/main" id="{6F444A64-3CD0-573F-A777-649D908B16AC}"/>
              </a:ext>
            </a:extLst>
          </p:cNvPr>
          <p:cNvGraphicFramePr>
            <a:graphicFrameLocks noGrp="1"/>
          </p:cNvGraphicFramePr>
          <p:nvPr>
            <p:ph idx="1"/>
            <p:extLst>
              <p:ext uri="{D42A27DB-BD31-4B8C-83A1-F6EECF244321}">
                <p14:modId xmlns:p14="http://schemas.microsoft.com/office/powerpoint/2010/main" val="2697164137"/>
              </p:ext>
            </p:extLst>
          </p:nvPr>
        </p:nvGraphicFramePr>
        <p:xfrm>
          <a:off x="604394" y="1917729"/>
          <a:ext cx="5798684" cy="9306334"/>
        </p:xfrm>
        <a:graphic>
          <a:graphicData uri="http://schemas.openxmlformats.org/drawingml/2006/table">
            <a:tbl>
              <a:tblPr>
                <a:tableStyleId>{2D5ABB26-0587-4C30-8999-92F81FD0307C}</a:tableStyleId>
              </a:tblPr>
              <a:tblGrid>
                <a:gridCol w="1902035">
                  <a:extLst>
                    <a:ext uri="{9D8B030D-6E8A-4147-A177-3AD203B41FA5}">
                      <a16:colId xmlns:a16="http://schemas.microsoft.com/office/drawing/2014/main" val="3560152080"/>
                    </a:ext>
                  </a:extLst>
                </a:gridCol>
                <a:gridCol w="3896649">
                  <a:extLst>
                    <a:ext uri="{9D8B030D-6E8A-4147-A177-3AD203B41FA5}">
                      <a16:colId xmlns:a16="http://schemas.microsoft.com/office/drawing/2014/main" val="2424131069"/>
                    </a:ext>
                  </a:extLst>
                </a:gridCol>
              </a:tblGrid>
              <a:tr h="397010">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Senedd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The Welsh Parliament which makes decisions about issues in Wales like education, housing and the NHS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86590324"/>
                  </a:ext>
                </a:extLst>
              </a:tr>
              <a:tr h="30906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Member of the Senedd (MS)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Person who represents their area in the Senedd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228519548"/>
                  </a:ext>
                </a:extLst>
              </a:tr>
              <a:tr h="316866">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Constituency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dirty="0">
                          <a:solidFill>
                            <a:srgbClr val="0E2841"/>
                          </a:solidFill>
                          <a:effectLst/>
                          <a:latin typeface="Calibri Light"/>
                        </a:rPr>
                        <a:t>A local area which is represented in the Senedd by </a:t>
                      </a:r>
                      <a:r>
                        <a:rPr lang="en-GB" sz="1200">
                          <a:solidFill>
                            <a:srgbClr val="0E2841"/>
                          </a:solidFill>
                          <a:effectLst/>
                          <a:latin typeface="Calibri Light"/>
                        </a:rPr>
                        <a:t>6 Members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699539014"/>
                  </a:ext>
                </a:extLst>
              </a:tr>
              <a:tr h="30906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Closed proportional list system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The voting system used to elect Members of the Senedd in Senedd elections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52539223"/>
                  </a:ext>
                </a:extLst>
              </a:tr>
              <a:tr h="397010">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Political party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A group of people who share similar ideas about how a country should be run and work together to achieve their aims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952719239"/>
                  </a:ext>
                </a:extLst>
              </a:tr>
              <a:tr h="30906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Independent candidate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Someone who runs for election without being part of a political party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544879577"/>
                  </a:ext>
                </a:extLst>
              </a:tr>
              <a:tr h="48495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Party list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The list of people each party wants to get elected, this list is in priority order with the candidate they most want to get elected at the top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591869943"/>
                  </a:ext>
                </a:extLst>
              </a:tr>
              <a:tr h="30906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Polling station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The building where you go to vote in person, such as a school or community centre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147867263"/>
                  </a:ext>
                </a:extLst>
              </a:tr>
              <a:tr h="274086">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Ballot paper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The piece of paper used to cast your vote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148486424"/>
                  </a:ext>
                </a:extLst>
              </a:tr>
              <a:tr h="304800">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Voting by post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dirty="0">
                          <a:solidFill>
                            <a:srgbClr val="0E2841"/>
                          </a:solidFill>
                          <a:effectLst/>
                          <a:latin typeface="Calibri Light"/>
                        </a:rPr>
                        <a:t>When you get sent a ballot paper in the post, that you mark with your vote and then return ahead of polling day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726657195"/>
                  </a:ext>
                </a:extLst>
              </a:tr>
              <a:tr h="30906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Voting by proxy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When you ask someone you trust to cast your vote on your behalf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43719952"/>
                  </a:ext>
                </a:extLst>
              </a:tr>
              <a:tr h="272270">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Act of Senedd Cymru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A Bill approved by the Senedd and now a law for Wales.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473040548"/>
                  </a:ext>
                </a:extLst>
              </a:tr>
              <a:tr h="290540">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Bill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A proposed law under consideration by the Senedd.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69046334"/>
                  </a:ext>
                </a:extLst>
              </a:tr>
              <a:tr h="48495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Coalition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A form of government in which two or more political parties work together, usually when no party on its own can achieve a majority in the election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301441132"/>
                  </a:ext>
                </a:extLst>
              </a:tr>
              <a:tr h="984579">
                <a:tc>
                  <a:txBody>
                    <a:bodyPr/>
                    <a:lstStyle/>
                    <a:p>
                      <a:pPr algn="ctr" rtl="0" fontAlgn="base">
                        <a:lnSpc>
                          <a:spcPts val="1526"/>
                        </a:lnSpc>
                        <a:spcBef>
                          <a:spcPts val="50"/>
                        </a:spcBef>
                        <a:spcAft>
                          <a:spcPts val="50"/>
                        </a:spcAft>
                        <a:buNone/>
                      </a:pPr>
                      <a:r>
                        <a:rPr lang="en-GB" sz="1200" b="1">
                          <a:solidFill>
                            <a:srgbClr val="0E2841"/>
                          </a:solidFill>
                          <a:effectLst/>
                          <a:latin typeface="Calibri Light"/>
                        </a:rPr>
                        <a:t>Committee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526"/>
                        </a:lnSpc>
                        <a:spcBef>
                          <a:spcPts val="50"/>
                        </a:spcBef>
                        <a:spcAft>
                          <a:spcPts val="50"/>
                        </a:spcAft>
                        <a:buNone/>
                      </a:pPr>
                      <a:r>
                        <a:rPr lang="en-GB" sz="1200">
                          <a:solidFill>
                            <a:srgbClr val="0E2841"/>
                          </a:solidFill>
                          <a:effectLst/>
                          <a:latin typeface="Calibri Light"/>
                        </a:rPr>
                        <a:t>A small group of Senedd Members, across different political parties that look at subjects in detail. They carry out many tasks, including scrutinising the budget and policies of the Welsh Government, holding Ministers to account, and examining proposed laws (legislation)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779512094"/>
                  </a:ext>
                </a:extLst>
              </a:tr>
              <a:tr h="513444">
                <a:tc>
                  <a:txBody>
                    <a:bodyPr/>
                    <a:lstStyle/>
                    <a:p>
                      <a:pPr algn="ctr" rtl="0" fontAlgn="base">
                        <a:lnSpc>
                          <a:spcPts val="1526"/>
                        </a:lnSpc>
                        <a:spcBef>
                          <a:spcPts val="50"/>
                        </a:spcBef>
                        <a:spcAft>
                          <a:spcPts val="50"/>
                        </a:spcAft>
                        <a:buNone/>
                      </a:pPr>
                      <a:r>
                        <a:rPr lang="en-GB" sz="1200" b="1">
                          <a:solidFill>
                            <a:srgbClr val="0E2841"/>
                          </a:solidFill>
                          <a:effectLst/>
                          <a:latin typeface="Calibri Light"/>
                        </a:rPr>
                        <a:t>Devolution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526"/>
                        </a:lnSpc>
                        <a:spcBef>
                          <a:spcPts val="50"/>
                        </a:spcBef>
                        <a:spcAft>
                          <a:spcPts val="50"/>
                        </a:spcAft>
                        <a:buNone/>
                      </a:pPr>
                      <a:r>
                        <a:rPr lang="en-GB" sz="1200">
                          <a:solidFill>
                            <a:srgbClr val="0E2841"/>
                          </a:solidFill>
                          <a:effectLst/>
                          <a:latin typeface="Calibri Light"/>
                        </a:rPr>
                        <a:t>The transfer of political power from a central government or parliament to a national, regional or local government or parliament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385671699"/>
                  </a:ext>
                </a:extLst>
              </a:tr>
              <a:tr h="890352">
                <a:tc>
                  <a:txBody>
                    <a:bodyPr/>
                    <a:lstStyle/>
                    <a:p>
                      <a:pPr algn="ctr" rtl="0" fontAlgn="base">
                        <a:lnSpc>
                          <a:spcPts val="1526"/>
                        </a:lnSpc>
                        <a:spcBef>
                          <a:spcPts val="50"/>
                        </a:spcBef>
                        <a:spcAft>
                          <a:spcPts val="50"/>
                        </a:spcAft>
                        <a:buNone/>
                      </a:pPr>
                      <a:r>
                        <a:rPr lang="en-GB" sz="1200" b="1">
                          <a:solidFill>
                            <a:srgbClr val="0E2841"/>
                          </a:solidFill>
                          <a:effectLst/>
                          <a:latin typeface="Calibri Light"/>
                        </a:rPr>
                        <a:t>Plenary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526"/>
                        </a:lnSpc>
                        <a:spcBef>
                          <a:spcPts val="50"/>
                        </a:spcBef>
                        <a:spcAft>
                          <a:spcPts val="50"/>
                        </a:spcAft>
                        <a:buNone/>
                      </a:pPr>
                      <a:r>
                        <a:rPr lang="en-GB" sz="1200">
                          <a:solidFill>
                            <a:srgbClr val="0E2841"/>
                          </a:solidFill>
                          <a:effectLst/>
                          <a:latin typeface="Calibri Light"/>
                        </a:rPr>
                        <a:t>The meeting of the whole Senedd which takes place in the </a:t>
                      </a:r>
                      <a:r>
                        <a:rPr lang="en-GB" sz="1200" err="1">
                          <a:solidFill>
                            <a:srgbClr val="0E2841"/>
                          </a:solidFill>
                          <a:effectLst/>
                          <a:latin typeface="Calibri Light"/>
                        </a:rPr>
                        <a:t>Siambr</a:t>
                      </a:r>
                      <a:r>
                        <a:rPr lang="en-GB" sz="1200">
                          <a:solidFill>
                            <a:srgbClr val="0E2841"/>
                          </a:solidFill>
                          <a:effectLst/>
                          <a:latin typeface="Calibri Light"/>
                        </a:rPr>
                        <a:t>, the Senedd’s debating chamber. It is chaired by the Presiding Officer or </a:t>
                      </a:r>
                      <a:r>
                        <a:rPr lang="en-GB" sz="1200" err="1">
                          <a:solidFill>
                            <a:srgbClr val="0E2841"/>
                          </a:solidFill>
                          <a:effectLst/>
                          <a:latin typeface="Calibri Light"/>
                        </a:rPr>
                        <a:t>Llywydd</a:t>
                      </a:r>
                      <a:r>
                        <a:rPr lang="en-GB" sz="1200">
                          <a:solidFill>
                            <a:srgbClr val="0E2841"/>
                          </a:solidFill>
                          <a:effectLst/>
                          <a:latin typeface="Calibri Light"/>
                        </a:rPr>
                        <a:t> and is the main forum for Members of the Senedd to carry out their roles as democratically elected representatives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309827966"/>
                  </a:ext>
                </a:extLst>
              </a:tr>
              <a:tr h="513444">
                <a:tc>
                  <a:txBody>
                    <a:bodyPr/>
                    <a:lstStyle/>
                    <a:p>
                      <a:pPr algn="ctr" rtl="0" fontAlgn="base">
                        <a:lnSpc>
                          <a:spcPts val="1526"/>
                        </a:lnSpc>
                        <a:spcBef>
                          <a:spcPts val="50"/>
                        </a:spcBef>
                        <a:spcAft>
                          <a:spcPts val="50"/>
                        </a:spcAft>
                        <a:buNone/>
                      </a:pPr>
                      <a:r>
                        <a:rPr lang="en-GB" sz="1200" b="1">
                          <a:solidFill>
                            <a:srgbClr val="0E2841"/>
                          </a:solidFill>
                          <a:effectLst/>
                          <a:latin typeface="Calibri Light"/>
                        </a:rPr>
                        <a:t>Presiding Officer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526"/>
                        </a:lnSpc>
                        <a:spcBef>
                          <a:spcPts val="50"/>
                        </a:spcBef>
                        <a:spcAft>
                          <a:spcPts val="50"/>
                        </a:spcAft>
                        <a:buNone/>
                      </a:pPr>
                      <a:r>
                        <a:rPr lang="en-GB" sz="1200">
                          <a:solidFill>
                            <a:srgbClr val="0E2841"/>
                          </a:solidFill>
                          <a:effectLst/>
                          <a:latin typeface="Calibri Light"/>
                        </a:rPr>
                        <a:t>Commonly known as ‘Y </a:t>
                      </a:r>
                      <a:r>
                        <a:rPr lang="en-GB" sz="1200" err="1">
                          <a:solidFill>
                            <a:srgbClr val="0E2841"/>
                          </a:solidFill>
                          <a:effectLst/>
                          <a:latin typeface="Calibri Light"/>
                        </a:rPr>
                        <a:t>Llywydd</a:t>
                      </a:r>
                      <a:r>
                        <a:rPr lang="en-GB" sz="1200">
                          <a:solidFill>
                            <a:srgbClr val="0E2841"/>
                          </a:solidFill>
                          <a:effectLst/>
                          <a:latin typeface="Calibri Light"/>
                        </a:rPr>
                        <a:t>’, this is the person who chairs debates in the Senedd, calls MSs to speak and keeps order in the Chamber or ‘</a:t>
                      </a:r>
                      <a:r>
                        <a:rPr lang="en-GB" sz="1200" err="1">
                          <a:solidFill>
                            <a:srgbClr val="0E2841"/>
                          </a:solidFill>
                          <a:effectLst/>
                          <a:latin typeface="Calibri Light"/>
                        </a:rPr>
                        <a:t>Siambr</a:t>
                      </a:r>
                      <a:r>
                        <a:rPr lang="en-GB" sz="1200">
                          <a:solidFill>
                            <a:srgbClr val="0E2841"/>
                          </a:solidFill>
                          <a:effectLst/>
                          <a:latin typeface="Calibri Light"/>
                        </a:rPr>
                        <a:t>’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05524745"/>
                  </a:ext>
                </a:extLst>
              </a:tr>
              <a:tr h="419217">
                <a:tc>
                  <a:txBody>
                    <a:bodyPr/>
                    <a:lstStyle/>
                    <a:p>
                      <a:pPr algn="ctr" rtl="0" fontAlgn="base">
                        <a:lnSpc>
                          <a:spcPts val="1526"/>
                        </a:lnSpc>
                        <a:spcBef>
                          <a:spcPts val="50"/>
                        </a:spcBef>
                        <a:spcAft>
                          <a:spcPts val="50"/>
                        </a:spcAft>
                        <a:buNone/>
                      </a:pPr>
                      <a:r>
                        <a:rPr lang="en-GB" sz="1200" b="1">
                          <a:solidFill>
                            <a:srgbClr val="0E2841"/>
                          </a:solidFill>
                          <a:effectLst/>
                          <a:latin typeface="Calibri Light"/>
                        </a:rPr>
                        <a:t>Government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526"/>
                        </a:lnSpc>
                        <a:spcBef>
                          <a:spcPts val="50"/>
                        </a:spcBef>
                        <a:spcAft>
                          <a:spcPts val="50"/>
                        </a:spcAft>
                        <a:buNone/>
                      </a:pPr>
                      <a:r>
                        <a:rPr lang="en-GB" sz="1200" dirty="0">
                          <a:solidFill>
                            <a:srgbClr val="0E2841"/>
                          </a:solidFill>
                          <a:effectLst/>
                          <a:latin typeface="Calibri Light"/>
                        </a:rPr>
                        <a:t>In charge of managing the country and is usually formed by the political party that wins the most seats at an election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747124304"/>
                  </a:ext>
                </a:extLst>
              </a:tr>
            </a:tbl>
          </a:graphicData>
        </a:graphic>
      </p:graphicFrame>
    </p:spTree>
    <p:extLst>
      <p:ext uri="{BB962C8B-B14F-4D97-AF65-F5344CB8AC3E}">
        <p14:creationId xmlns:p14="http://schemas.microsoft.com/office/powerpoint/2010/main" val="1115076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93B76B1-5920-6E9C-126C-E5B09560A113}"/>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888A0B31-1390-5750-B90B-31A554F60E8B}"/>
              </a:ext>
            </a:extLst>
          </p:cNvPr>
          <p:cNvSpPr>
            <a:spLocks noGrp="1"/>
          </p:cNvSpPr>
          <p:nvPr>
            <p:ph type="title"/>
          </p:nvPr>
        </p:nvSpPr>
        <p:spPr>
          <a:xfrm>
            <a:off x="321586" y="649114"/>
            <a:ext cx="5915025" cy="2356556"/>
          </a:xfrm>
        </p:spPr>
        <p:txBody>
          <a:bodyPr>
            <a:normAutofit/>
          </a:bodyPr>
          <a:lstStyle/>
          <a:p>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Lesson plan facilitation notes</a:t>
            </a:r>
          </a:p>
        </p:txBody>
      </p:sp>
      <p:sp>
        <p:nvSpPr>
          <p:cNvPr id="3" name="Content Placeholder 2">
            <a:extLst>
              <a:ext uri="{FF2B5EF4-FFF2-40B4-BE49-F238E27FC236}">
                <a16:creationId xmlns:a16="http://schemas.microsoft.com/office/drawing/2014/main" id="{4B97F3F3-3B5E-6513-9DEF-A9850488E4B5}"/>
              </a:ext>
            </a:extLst>
          </p:cNvPr>
          <p:cNvSpPr>
            <a:spLocks noGrp="1"/>
          </p:cNvSpPr>
          <p:nvPr>
            <p:ph sz="half" idx="1"/>
          </p:nvPr>
        </p:nvSpPr>
        <p:spPr>
          <a:xfrm>
            <a:off x="355373" y="2548870"/>
            <a:ext cx="2914650" cy="6394755"/>
          </a:xfrm>
          <a:solidFill>
            <a:schemeClr val="accent6">
              <a:lumMod val="60000"/>
              <a:lumOff val="40000"/>
            </a:schemeClr>
          </a:solidFill>
          <a:ln>
            <a:solidFill>
              <a:schemeClr val="bg1"/>
            </a:solidFill>
          </a:ln>
        </p:spPr>
        <p:txBody>
          <a:bodyPr>
            <a:normAutofit lnSpcReduction="10000"/>
          </a:bodyPr>
          <a:lstStyle/>
          <a:p>
            <a:pPr marL="0" indent="0">
              <a:lnSpc>
                <a:spcPct val="120000"/>
              </a:lnSpc>
              <a:buNone/>
            </a:pPr>
            <a:r>
              <a:rPr lang="en-GB" sz="1600">
                <a:latin typeface="Calibri Light" panose="020F0302020204030204" pitchFamily="34" charset="0"/>
                <a:ea typeface="Calibri Light" panose="020F0302020204030204" pitchFamily="34" charset="0"/>
                <a:cs typeface="Calibri Light" panose="020F0302020204030204" pitchFamily="34" charset="0"/>
              </a:rPr>
              <a:t>Through this series of lesson plans students will:</a:t>
            </a:r>
          </a:p>
          <a:p>
            <a:pPr fontAlgn="base">
              <a:lnSpc>
                <a:spcPct val="120000"/>
              </a:lnSpc>
            </a:pPr>
            <a:r>
              <a:rPr lang="en-GB" sz="1600">
                <a:latin typeface="Calibri Light" panose="020F0302020204030204" pitchFamily="34" charset="0"/>
                <a:ea typeface="Calibri Light" panose="020F0302020204030204" pitchFamily="34" charset="0"/>
                <a:cs typeface="Calibri Light" panose="020F0302020204030204" pitchFamily="34" charset="0"/>
              </a:rPr>
              <a:t>Explore children’s rights and the importance of voting </a:t>
            </a:r>
          </a:p>
          <a:p>
            <a:pPr fontAlgn="base">
              <a:lnSpc>
                <a:spcPct val="120000"/>
              </a:lnSpc>
            </a:pPr>
            <a:r>
              <a:rPr lang="en-GB" sz="1600">
                <a:latin typeface="Calibri Light" panose="020F0302020204030204" pitchFamily="34" charset="0"/>
                <a:ea typeface="Calibri Light" panose="020F0302020204030204" pitchFamily="34" charset="0"/>
                <a:cs typeface="Calibri Light" panose="020F0302020204030204" pitchFamily="34" charset="0"/>
              </a:rPr>
              <a:t>Learn about the role and history of the Senedd and how it’s changing in 2026 </a:t>
            </a:r>
          </a:p>
          <a:p>
            <a:pPr fontAlgn="base">
              <a:lnSpc>
                <a:spcPct val="120000"/>
              </a:lnSpc>
            </a:pPr>
            <a:r>
              <a:rPr lang="en-GB" sz="1600">
                <a:latin typeface="Calibri Light" panose="020F0302020204030204" pitchFamily="34" charset="0"/>
                <a:ea typeface="Calibri Light" panose="020F0302020204030204" pitchFamily="34" charset="0"/>
                <a:cs typeface="Calibri Light" panose="020F0302020204030204" pitchFamily="34" charset="0"/>
              </a:rPr>
              <a:t>Understand how to register and vote at a Senedd election </a:t>
            </a:r>
          </a:p>
          <a:p>
            <a:pPr marL="0" indent="0">
              <a:lnSpc>
                <a:spcPct val="120000"/>
              </a:lnSpc>
              <a:buNone/>
            </a:pPr>
            <a:r>
              <a:rPr lang="en-GB" sz="1600">
                <a:latin typeface="Calibri Light" panose="020F0302020204030204" pitchFamily="34" charset="0"/>
                <a:ea typeface="Calibri Light" panose="020F0302020204030204" pitchFamily="34" charset="0"/>
                <a:cs typeface="Calibri Light" panose="020F0302020204030204" pitchFamily="34" charset="0"/>
              </a:rPr>
              <a:t>These lessons can be taught in sequence or individually depending on the time available and which topics are most suitable for your learners.</a:t>
            </a:r>
          </a:p>
          <a:p>
            <a:pPr marL="0" indent="0">
              <a:lnSpc>
                <a:spcPct val="120000"/>
              </a:lnSpc>
              <a:buNone/>
            </a:pPr>
            <a:r>
              <a:rPr lang="en-GB" sz="1600">
                <a:latin typeface="Calibri Light" panose="020F0302020204030204" pitchFamily="34" charset="0"/>
                <a:ea typeface="Calibri Light" panose="020F0302020204030204" pitchFamily="34" charset="0"/>
                <a:cs typeface="Calibri Light" panose="020F0302020204030204" pitchFamily="34" charset="0"/>
              </a:rPr>
              <a:t>Timings for each activity are approximate, and we encourage you to run the session at a pace that suits the needs of your group.</a:t>
            </a:r>
            <a:r>
              <a:rPr lang="en-GB" sz="1600" b="1">
                <a:latin typeface="Calibri Light" panose="020F0302020204030204" pitchFamily="34" charset="0"/>
                <a:ea typeface="Calibri Light" panose="020F0302020204030204" pitchFamily="34" charset="0"/>
                <a:cs typeface="Calibri Light" panose="020F0302020204030204" pitchFamily="34" charset="0"/>
              </a:rPr>
              <a:t> </a:t>
            </a:r>
          </a:p>
        </p:txBody>
      </p:sp>
      <p:sp>
        <p:nvSpPr>
          <p:cNvPr id="4" name="Content Placeholder 3">
            <a:extLst>
              <a:ext uri="{FF2B5EF4-FFF2-40B4-BE49-F238E27FC236}">
                <a16:creationId xmlns:a16="http://schemas.microsoft.com/office/drawing/2014/main" id="{E74607D1-C916-2C71-2ABB-072203A5EFCE}"/>
              </a:ext>
            </a:extLst>
          </p:cNvPr>
          <p:cNvSpPr>
            <a:spLocks noGrp="1"/>
          </p:cNvSpPr>
          <p:nvPr>
            <p:ph sz="half" idx="2"/>
          </p:nvPr>
        </p:nvSpPr>
        <p:spPr>
          <a:xfrm>
            <a:off x="3587977" y="2548870"/>
            <a:ext cx="2914650" cy="7735712"/>
          </a:xfrm>
        </p:spPr>
        <p:txBody>
          <a:bodyPr vert="horz" lIns="91440" tIns="45720" rIns="91440" bIns="45720" rtlCol="0" anchor="t">
            <a:normAutofit lnSpcReduction="10000"/>
          </a:bodyPr>
          <a:lstStyle/>
          <a:p>
            <a:pPr marL="0" indent="0">
              <a:lnSpc>
                <a:spcPct val="120000"/>
              </a:lnSpc>
              <a:buNone/>
            </a:pPr>
            <a:r>
              <a:rPr lang="en-GB" sz="2000" b="1">
                <a:solidFill>
                  <a:schemeClr val="tx2"/>
                </a:solidFill>
                <a:latin typeface="Calibri" panose="020F0502020204030204" pitchFamily="34" charset="0"/>
                <a:ea typeface="Calibri" panose="020F0502020204030204" pitchFamily="34" charset="0"/>
                <a:cs typeface="Calibri" panose="020F0502020204030204" pitchFamily="34" charset="0"/>
              </a:rPr>
              <a:t>Lesson 1: Children’s Rights</a:t>
            </a:r>
            <a:br>
              <a:rPr lang="en-GB" sz="20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6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Children's Commissioner for Wales </a:t>
            </a:r>
          </a:p>
          <a:p>
            <a:pPr marL="0" indent="0">
              <a:lnSpc>
                <a:spcPct val="120000"/>
              </a:lnSpc>
              <a:buNone/>
            </a:pPr>
            <a:endPar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endParaRPr>
          </a:p>
          <a:p>
            <a:pPr marL="0" indent="0">
              <a:lnSpc>
                <a:spcPct val="12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Learning objective</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fontAlgn="base">
              <a:lnSpc>
                <a:spcPct val="12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Explore children’s rights and the importance of voting </a:t>
            </a:r>
          </a:p>
          <a:p>
            <a:pPr marL="0" indent="0" fontAlgn="base">
              <a:lnSpc>
                <a:spcPct val="12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Resources required </a:t>
            </a:r>
          </a:p>
          <a:p>
            <a:pPr fontAlgn="base">
              <a:lnSpc>
                <a:spcPct val="12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PowerPoint Slides </a:t>
            </a:r>
          </a:p>
          <a:p>
            <a:pPr fontAlgn="base">
              <a:lnSpc>
                <a:spcPct val="120000"/>
              </a:lnSpc>
            </a:pPr>
            <a:r>
              <a:rPr lang="en-GB" sz="1200" u="sng">
                <a:solidFill>
                  <a:schemeClr val="tx2"/>
                </a:solidFill>
                <a:latin typeface="Calibri Light" panose="020F0302020204030204" pitchFamily="34" charset="0"/>
                <a:ea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Know Your Rights poster</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or </a:t>
            </a:r>
            <a:r>
              <a:rPr lang="en-GB" sz="1200" u="sng">
                <a:solidFill>
                  <a:schemeClr val="tx2"/>
                </a:solidFill>
                <a:latin typeface="Calibri Light" panose="020F0302020204030204" pitchFamily="34" charset="0"/>
                <a:ea typeface="Calibri Light" panose="020F0302020204030204" pitchFamily="34" charset="0"/>
                <a:cs typeface="Calibri Light" panose="020F0302020204030204" pitchFamily="34" charset="0"/>
                <a:hlinkClick r:id="rId3">
                  <a:extLst>
                    <a:ext uri="{A12FA001-AC4F-418D-AE19-62706E023703}">
                      <ahyp:hlinkClr xmlns:ahyp="http://schemas.microsoft.com/office/drawing/2018/hyperlinkcolor" val="tx"/>
                    </a:ext>
                  </a:extLst>
                </a:hlinkClick>
              </a:rPr>
              <a:t>Symbols Pack</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(1 per group) </a:t>
            </a:r>
          </a:p>
          <a:p>
            <a:pPr fontAlgn="base">
              <a:lnSpc>
                <a:spcPct val="120000"/>
              </a:lnSpc>
            </a:pPr>
            <a:r>
              <a:rPr lang="en-GB" sz="1200" u="sng">
                <a:solidFill>
                  <a:schemeClr val="tx2"/>
                </a:solidFill>
                <a:latin typeface="Calibri Light" panose="020F0302020204030204" pitchFamily="34" charset="0"/>
                <a:ea typeface="Calibri Light" panose="020F0302020204030204" pitchFamily="34" charset="0"/>
                <a:cs typeface="Calibri Light" panose="020F0302020204030204" pitchFamily="34" charset="0"/>
                <a:hlinkClick r:id="rId4">
                  <a:extLst>
                    <a:ext uri="{A12FA001-AC4F-418D-AE19-62706E023703}">
                      <ahyp:hlinkClr xmlns:ahyp="http://schemas.microsoft.com/office/drawing/2018/hyperlinkcolor" val="tx"/>
                    </a:ext>
                  </a:extLst>
                </a:hlinkClick>
              </a:rPr>
              <a:t>Diamond ranking sheet</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(1 per group) </a:t>
            </a:r>
          </a:p>
          <a:p>
            <a:pPr fontAlgn="base">
              <a:lnSpc>
                <a:spcPct val="12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Paper, pens, scissors  </a:t>
            </a:r>
          </a:p>
          <a:p>
            <a:pPr marL="0" indent="0" fontAlgn="base">
              <a:lnSpc>
                <a:spcPct val="120000"/>
              </a:lnSpc>
              <a:buNone/>
            </a:pPr>
            <a:r>
              <a:rPr lang="en-GB" sz="1200" b="1">
                <a:solidFill>
                  <a:schemeClr val="tx2"/>
                </a:solidFill>
                <a:latin typeface="Calibri Light"/>
                <a:ea typeface="Calibri Light"/>
                <a:cs typeface="Calibri Light"/>
              </a:rPr>
              <a:t>Time needed </a:t>
            </a:r>
            <a:b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a:ea typeface="Calibri Light"/>
                <a:cs typeface="Calibri Light"/>
              </a:rPr>
              <a:t>40-60 minutes</a:t>
            </a:r>
          </a:p>
          <a:p>
            <a:pPr marL="0" indent="0" fontAlgn="base">
              <a:lnSpc>
                <a:spcPct val="120000"/>
              </a:lnSpc>
              <a:buNone/>
            </a:pPr>
            <a:r>
              <a:rPr lang="en-GB" sz="1200" b="1">
                <a:solidFill>
                  <a:schemeClr val="tx2"/>
                </a:solidFill>
                <a:latin typeface="Calibri Light"/>
                <a:ea typeface="Calibri Light"/>
                <a:cs typeface="Calibri Light"/>
              </a:rPr>
              <a:t>Starter (5 minutes)</a:t>
            </a:r>
            <a:r>
              <a:rPr lang="en-GB" sz="1200">
                <a:solidFill>
                  <a:schemeClr val="tx2"/>
                </a:solidFill>
                <a:latin typeface="Calibri Light"/>
                <a:ea typeface="Calibri Light"/>
                <a:cs typeface="Calibri Light"/>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a:ea typeface="Calibri Light"/>
                <a:cs typeface="Calibri Light"/>
              </a:rPr>
              <a:t>Start the session by showing the video on slide 2.  </a:t>
            </a:r>
          </a:p>
          <a:p>
            <a:pPr marL="0" indent="0" fontAlgn="base">
              <a:lnSpc>
                <a:spcPct val="12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Explain to pupils that in this session you will be thinking about children’s rights and how it links to voting in the Senedd election. </a:t>
            </a:r>
          </a:p>
          <a:p>
            <a:pPr marL="0" indent="0" fontAlgn="base">
              <a:lnSpc>
                <a:spcPct val="12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“Children’s rights are the things you need to grow up feeling happy, healthy and safe. Everyone child and young person in Wales has these rights.” </a:t>
            </a:r>
          </a:p>
          <a:p>
            <a:pPr marL="0" indent="0" fontAlgn="base">
              <a:lnSpc>
                <a:spcPct val="120000"/>
              </a:lnSpc>
              <a:buNone/>
            </a:pPr>
            <a:r>
              <a:rPr lang="en-GB" sz="1200">
                <a:solidFill>
                  <a:schemeClr val="tx2"/>
                </a:solidFill>
                <a:latin typeface="Calibri Light"/>
                <a:ea typeface="Calibri Light"/>
                <a:cs typeface="Calibri Light"/>
              </a:rPr>
              <a:t>Use slide 3 to explain that there is a person whose job it is to stand up for their rights.  </a:t>
            </a:r>
          </a:p>
        </p:txBody>
      </p:sp>
      <p:sp>
        <p:nvSpPr>
          <p:cNvPr id="5" name="Footer Placeholder 4">
            <a:extLst>
              <a:ext uri="{FF2B5EF4-FFF2-40B4-BE49-F238E27FC236}">
                <a16:creationId xmlns:a16="http://schemas.microsoft.com/office/drawing/2014/main" id="{EDFEBA1D-3BD4-DBD2-C810-D1964457943B}"/>
              </a:ext>
            </a:extLst>
          </p:cNvPr>
          <p:cNvSpPr>
            <a:spLocks noGrp="1"/>
          </p:cNvSpPr>
          <p:nvPr>
            <p:ph type="ftr" sz="quarter" idx="11"/>
          </p:nvPr>
        </p:nvSpPr>
        <p:spPr/>
        <p:txBody>
          <a:bodyPr/>
          <a:lstStyle/>
          <a:p>
            <a:r>
              <a:rPr lang="en-GB"/>
              <a:t>2026 Senedd Election Resources  Educator Guidance</a:t>
            </a:r>
          </a:p>
        </p:txBody>
      </p:sp>
      <p:sp>
        <p:nvSpPr>
          <p:cNvPr id="6" name="Slide Number Placeholder 5">
            <a:extLst>
              <a:ext uri="{FF2B5EF4-FFF2-40B4-BE49-F238E27FC236}">
                <a16:creationId xmlns:a16="http://schemas.microsoft.com/office/drawing/2014/main" id="{CDF20BC9-4AE5-24AC-6B4B-1DD47DEB09BF}"/>
              </a:ext>
            </a:extLst>
          </p:cNvPr>
          <p:cNvSpPr>
            <a:spLocks noGrp="1"/>
          </p:cNvSpPr>
          <p:nvPr>
            <p:ph type="sldNum" sz="quarter" idx="12"/>
          </p:nvPr>
        </p:nvSpPr>
        <p:spPr/>
        <p:txBody>
          <a:bodyPr/>
          <a:lstStyle/>
          <a:p>
            <a:fld id="{4ABED9D2-F858-4169-B4B0-D5E53495E6F6}" type="slidenum">
              <a:rPr lang="en-GB" smtClean="0"/>
              <a:t>5</a:t>
            </a:fld>
            <a:endParaRPr lang="en-GB"/>
          </a:p>
        </p:txBody>
      </p:sp>
      <p:sp>
        <p:nvSpPr>
          <p:cNvPr id="8" name="Rectangle 7">
            <a:extLst>
              <a:ext uri="{FF2B5EF4-FFF2-40B4-BE49-F238E27FC236}">
                <a16:creationId xmlns:a16="http://schemas.microsoft.com/office/drawing/2014/main" id="{858FA627-76A3-7F1D-D470-9897026E772D}"/>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84468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5243A-A0D6-0A07-28EE-AB3CC08DDC2A}"/>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215534A-9A5E-86CE-0C3E-AB8677B7BC8B}"/>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03E96507-9C97-9961-4C25-6FD4E6C593F4}"/>
              </a:ext>
            </a:extLst>
          </p:cNvPr>
          <p:cNvSpPr>
            <a:spLocks noGrp="1"/>
          </p:cNvSpPr>
          <p:nvPr>
            <p:ph type="title"/>
          </p:nvPr>
        </p:nvSpPr>
        <p:spPr>
          <a:xfrm>
            <a:off x="247039" y="140488"/>
            <a:ext cx="5915025" cy="2356556"/>
          </a:xfrm>
        </p:spPr>
        <p:txBody>
          <a:bodyPr>
            <a:normAutofit/>
          </a:bodyPr>
          <a:lstStyle/>
          <a:p>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Lesson plan facilitation notes</a:t>
            </a:r>
          </a:p>
        </p:txBody>
      </p:sp>
      <p:sp>
        <p:nvSpPr>
          <p:cNvPr id="3" name="Content Placeholder 2">
            <a:extLst>
              <a:ext uri="{FF2B5EF4-FFF2-40B4-BE49-F238E27FC236}">
                <a16:creationId xmlns:a16="http://schemas.microsoft.com/office/drawing/2014/main" id="{5724780B-36DE-3560-740D-B6376DC5F402}"/>
              </a:ext>
            </a:extLst>
          </p:cNvPr>
          <p:cNvSpPr>
            <a:spLocks noGrp="1"/>
          </p:cNvSpPr>
          <p:nvPr>
            <p:ph sz="half" idx="1"/>
          </p:nvPr>
        </p:nvSpPr>
        <p:spPr>
          <a:xfrm>
            <a:off x="301991" y="1980190"/>
            <a:ext cx="2914650" cy="9112888"/>
          </a:xfrm>
        </p:spPr>
        <p:txBody>
          <a:bodyPr>
            <a:noAutofit/>
          </a:bodyPr>
          <a:lstStyle/>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Body of Rights (20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Split pupils into small working groups.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Ask them to draw an outline of a body, this could be done on A4 paper or you could make larger bodies if you have larger groups.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Tell pupils that you would like them to think about all the things they need to grow up feeling happy, healthy and safe. Tell them you would like them to write or draw their ideas inside their body.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Agree on an amount of time they have to complete this part of the activity.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Take feedback from the group on the types of things they’ve added, you might want to ask other groups to raise their hands if they had the same ideas.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Next, give each group a Know Your Rights poster or symbols pack, ask them to look through the rights and see if they match their ideas. Ask pupils to put the Article number next to their idea, for example if they had healthcare they would write Article 24 next to that.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Ask:  </a:t>
            </a:r>
          </a:p>
          <a:p>
            <a:pPr fontAlgn="base">
              <a:lnSpc>
                <a:spcPct val="10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Are you surprised by any of the rights you have?  </a:t>
            </a:r>
          </a:p>
          <a:p>
            <a:pPr fontAlgn="base">
              <a:lnSpc>
                <a:spcPct val="10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Did you manage to match all of your ideas to a right? (If they didn’t manage to link their initial idea to a right you might want to have a discussion about why, this is normally something like a mobile phone). </a:t>
            </a:r>
          </a:p>
          <a:p>
            <a:pPr marL="0" indent="0" fontAlgn="base">
              <a:lnSpc>
                <a:spcPct val="12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Finish the activity by asking groups to think about the things that young people get denied. Have a group discussion about the things they think they are denied.   </a:t>
            </a:r>
          </a:p>
          <a:p>
            <a:pPr marL="0" indent="0" fontAlgn="base">
              <a:lnSpc>
                <a:spcPct val="12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After this activity, use slides 5,6 and 7 to remind pupils about who they can talk to if they are worried about being denied their rights.  </a:t>
            </a:r>
          </a:p>
          <a:p>
            <a:pPr fontAlgn="base">
              <a:lnSpc>
                <a:spcPct val="100000"/>
              </a:lnSpc>
            </a:pPr>
            <a:endParaRPr lang="en-GB" sz="1200">
              <a:latin typeface="Calibri Light" panose="020F0302020204030204" pitchFamily="34" charset="0"/>
              <a:ea typeface="Calibri Light" panose="020F0302020204030204" pitchFamily="34" charset="0"/>
              <a:cs typeface="Calibri Light" panose="020F0302020204030204" pitchFamily="34" charset="0"/>
            </a:endParaRPr>
          </a:p>
          <a:p>
            <a:pPr marL="0" indent="0" fontAlgn="base">
              <a:buNone/>
            </a:pPr>
            <a:endParaRPr lang="en-GB" sz="1200"/>
          </a:p>
        </p:txBody>
      </p:sp>
      <p:sp>
        <p:nvSpPr>
          <p:cNvPr id="4" name="Content Placeholder 3">
            <a:extLst>
              <a:ext uri="{FF2B5EF4-FFF2-40B4-BE49-F238E27FC236}">
                <a16:creationId xmlns:a16="http://schemas.microsoft.com/office/drawing/2014/main" id="{F4C07B96-FD60-3746-3664-F2037B8FD0A7}"/>
              </a:ext>
            </a:extLst>
          </p:cNvPr>
          <p:cNvSpPr>
            <a:spLocks noGrp="1"/>
          </p:cNvSpPr>
          <p:nvPr>
            <p:ph sz="half" idx="2"/>
          </p:nvPr>
        </p:nvSpPr>
        <p:spPr>
          <a:xfrm>
            <a:off x="3641361" y="1980190"/>
            <a:ext cx="2914650" cy="8421772"/>
          </a:xfrm>
        </p:spPr>
        <p:txBody>
          <a:bodyPr>
            <a:normAutofit fontScale="25000" lnSpcReduction="20000"/>
          </a:bodyPr>
          <a:lstStyle/>
          <a:p>
            <a:pPr marL="0" indent="0" fontAlgn="base">
              <a:lnSpc>
                <a:spcPct val="120000"/>
              </a:lnSpc>
              <a:buNone/>
            </a:pPr>
            <a:r>
              <a:rPr lang="en-GB" sz="48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do my rights link to voting in Wales? (20 minutes)</a:t>
            </a: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Give each group the worksheet. Ask pupils to look at the poster/ symbols card and link the issue to a right.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Then ask pupils to cut out the issues and rank them in order of importance to them.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Once every group has ranked their issue, hold a group discussion. You could do that in a number of ways: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You could ask everyone to share their top three issues. See if there is a common choice and then debate which issues are most important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Hold a moving debate. Ask pupils to stand up: ask yes/ no questions about the issues they’ve chosen and ask pupils to move to different areas of the class to show if they agree/ disagree with the statement.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Remind pupils that politicians in the Senedd make decisions about all of the issues they've discussed in this activity. In May people in Wales will have the chance to decide who they want to represent them in the Senedd, through an election. This is an important part of having their say (Article 12 of the UNCRC) </a:t>
            </a:r>
          </a:p>
          <a:p>
            <a:pPr marL="0" indent="0" fontAlgn="base">
              <a:lnSpc>
                <a:spcPct val="120000"/>
              </a:lnSpc>
              <a:buNone/>
            </a:pPr>
            <a:r>
              <a:rPr lang="en-GB" sz="48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Video (5 minutes)</a:t>
            </a: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Show pupils the video to finish.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Remind pupils about they can get their voice heard by taking part in the election. </a:t>
            </a:r>
          </a:p>
          <a:p>
            <a:pPr marL="0" indent="0" fontAlgn="base">
              <a:lnSpc>
                <a:spcPct val="120000"/>
              </a:lnSpc>
              <a:buNone/>
            </a:pPr>
            <a:r>
              <a:rPr lang="en-GB" sz="48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Wrap up activity (5 minutes)</a:t>
            </a: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Finish the session by re-capping the activities and topics covered.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You may want to ask questions like: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 issues are important to you? Can anyone link an issue to one of your rights?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can you have your say on these issues in your school, community or nationally? </a:t>
            </a:r>
          </a:p>
          <a:p>
            <a:pPr marL="0" indent="0" fontAlgn="base">
              <a:lnSpc>
                <a:spcPct val="120000"/>
              </a:lnSpc>
              <a:buNone/>
            </a:pPr>
            <a:br>
              <a:rPr lang="en-GB"/>
            </a:br>
            <a:endParaRPr lang="en-GB"/>
          </a:p>
          <a:p>
            <a:pPr marL="0" indent="0">
              <a:buNone/>
            </a:pPr>
            <a:endParaRPr lang="en-GB"/>
          </a:p>
        </p:txBody>
      </p:sp>
      <p:sp>
        <p:nvSpPr>
          <p:cNvPr id="5" name="Footer Placeholder 4">
            <a:extLst>
              <a:ext uri="{FF2B5EF4-FFF2-40B4-BE49-F238E27FC236}">
                <a16:creationId xmlns:a16="http://schemas.microsoft.com/office/drawing/2014/main" id="{D9783D4E-9A1A-A062-C74F-30EB45953361}"/>
              </a:ext>
            </a:extLst>
          </p:cNvPr>
          <p:cNvSpPr>
            <a:spLocks noGrp="1"/>
          </p:cNvSpPr>
          <p:nvPr>
            <p:ph type="ftr" sz="quarter" idx="11"/>
          </p:nvPr>
        </p:nvSpPr>
        <p:spPr/>
        <p:txBody>
          <a:bodyPr/>
          <a:lstStyle/>
          <a:p>
            <a:r>
              <a:rPr lang="en-GB"/>
              <a:t>2026 Senedd Election Resources  Educator Guidance</a:t>
            </a:r>
          </a:p>
        </p:txBody>
      </p:sp>
      <p:sp>
        <p:nvSpPr>
          <p:cNvPr id="6" name="Slide Number Placeholder 5">
            <a:extLst>
              <a:ext uri="{FF2B5EF4-FFF2-40B4-BE49-F238E27FC236}">
                <a16:creationId xmlns:a16="http://schemas.microsoft.com/office/drawing/2014/main" id="{548C5C4D-8534-FF68-5D84-732223CE826D}"/>
              </a:ext>
            </a:extLst>
          </p:cNvPr>
          <p:cNvSpPr>
            <a:spLocks noGrp="1"/>
          </p:cNvSpPr>
          <p:nvPr>
            <p:ph type="sldNum" sz="quarter" idx="12"/>
          </p:nvPr>
        </p:nvSpPr>
        <p:spPr/>
        <p:txBody>
          <a:bodyPr/>
          <a:lstStyle/>
          <a:p>
            <a:fld id="{4ABED9D2-F858-4169-B4B0-D5E53495E6F6}" type="slidenum">
              <a:rPr lang="en-GB" smtClean="0"/>
              <a:t>6</a:t>
            </a:fld>
            <a:endParaRPr lang="en-GB"/>
          </a:p>
        </p:txBody>
      </p:sp>
      <p:sp>
        <p:nvSpPr>
          <p:cNvPr id="8" name="Rectangle 7">
            <a:extLst>
              <a:ext uri="{FF2B5EF4-FFF2-40B4-BE49-F238E27FC236}">
                <a16:creationId xmlns:a16="http://schemas.microsoft.com/office/drawing/2014/main" id="{27567461-E986-7981-B16F-CBC738025402}"/>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85414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990AD-915B-F875-6143-B51F6F4ADA9A}"/>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507215C-02D9-5979-260E-7DB3603C6D47}"/>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BF66487A-FFB0-00FC-B2CF-3ABFD5458060}"/>
              </a:ext>
            </a:extLst>
          </p:cNvPr>
          <p:cNvSpPr>
            <a:spLocks noGrp="1"/>
          </p:cNvSpPr>
          <p:nvPr>
            <p:ph type="title"/>
          </p:nvPr>
        </p:nvSpPr>
        <p:spPr>
          <a:xfrm>
            <a:off x="247039" y="140488"/>
            <a:ext cx="5915025" cy="2356556"/>
          </a:xfrm>
        </p:spPr>
        <p:txBody>
          <a:bodyPr/>
          <a:lstStyle/>
          <a:p>
            <a:pPr fontAlgn="base"/>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Lesson plan facilitation notes</a:t>
            </a:r>
            <a:endParaRPr lang="en-GB" sz="360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147EA8C-FF4D-A940-7FEB-720313403820}"/>
              </a:ext>
            </a:extLst>
          </p:cNvPr>
          <p:cNvSpPr>
            <a:spLocks noGrp="1"/>
          </p:cNvSpPr>
          <p:nvPr>
            <p:ph sz="half" idx="1"/>
          </p:nvPr>
        </p:nvSpPr>
        <p:spPr>
          <a:xfrm>
            <a:off x="301991" y="1980190"/>
            <a:ext cx="2914650" cy="9112888"/>
          </a:xfrm>
        </p:spPr>
        <p:txBody>
          <a:bodyPr>
            <a:noAutofit/>
          </a:bodyPr>
          <a:lstStyle/>
          <a:p>
            <a:pPr marL="0" indent="0" fontAlgn="base">
              <a:lnSpc>
                <a:spcPct val="100000"/>
              </a:lnSpc>
              <a:buNone/>
            </a:pPr>
            <a:r>
              <a:rPr lang="en-GB" sz="2000" b="1">
                <a:solidFill>
                  <a:schemeClr val="tx2"/>
                </a:solidFill>
                <a:latin typeface="Calibri" panose="020F0502020204030204" pitchFamily="34" charset="0"/>
                <a:ea typeface="Calibri" panose="020F0502020204030204" pitchFamily="34" charset="0"/>
                <a:cs typeface="Calibri" panose="020F0502020204030204" pitchFamily="34" charset="0"/>
              </a:rPr>
              <a:t>Lesson 2 - The Senedd </a:t>
            </a:r>
            <a:r>
              <a:rPr lang="en-GB" sz="16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Senedd Commission </a:t>
            </a:r>
          </a:p>
          <a:p>
            <a:pPr marL="0" indent="0" fontAlgn="base">
              <a:lnSpc>
                <a:spcPct val="100000"/>
              </a:lnSpc>
              <a:buNone/>
            </a:pPr>
            <a:endPar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endParaRP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Learning objectives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fontAlgn="base">
              <a:lnSpc>
                <a:spcPct val="10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Learn about the role and history of the Senedd and how it’s changing in 2026 </a:t>
            </a:r>
          </a:p>
          <a:p>
            <a:pPr fontAlgn="base">
              <a:lnSpc>
                <a:spcPct val="10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Learn about the roles of members and the powers of the Senedd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Resources required </a:t>
            </a:r>
          </a:p>
          <a:p>
            <a:pPr fontAlgn="base">
              <a:lnSpc>
                <a:spcPct val="10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PowerPoint Slides </a:t>
            </a:r>
          </a:p>
          <a:p>
            <a:pPr fontAlgn="base">
              <a:lnSpc>
                <a:spcPct val="100000"/>
              </a:lnSpc>
            </a:pPr>
            <a:r>
              <a:rPr lang="en-GB" sz="1200" u="sng">
                <a:solidFill>
                  <a:schemeClr val="tx2"/>
                </a:solidFill>
                <a:latin typeface="Calibri Light" panose="020F0302020204030204" pitchFamily="34" charset="0"/>
                <a:ea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Video about the History of the Senedd</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Time needed </a:t>
            </a:r>
            <a:b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40-60 minutes</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Starter (5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Does anyone know the name of this building?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 does the word Senedd mean?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Activity 1 (10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Watch video integrated on the PowerPoint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Discuss how the Powers came to exist?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Next slide –Discuss the changes in voting and the upcoming election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Activity 2 (5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Open questions to the class “Why is voting important?”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Activity 3 (10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Which of the Powers in the slide do you think the Senedd are allowed to debate and discuss?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Next slides reveal the answer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 has the Senedd achieved with these Powers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Back to the question of “Why is voting important?” </a:t>
            </a:r>
          </a:p>
          <a:p>
            <a:pPr marL="0" indent="0" fontAlgn="base">
              <a:lnSpc>
                <a:spcPct val="100000"/>
              </a:lnSpc>
              <a:buNone/>
            </a:pPr>
            <a:endPar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endParaRPr>
          </a:p>
          <a:p>
            <a:pPr marL="0" indent="0" fontAlgn="base">
              <a:buNone/>
            </a:pPr>
            <a:endParaRPr lang="en-GB" sz="1200"/>
          </a:p>
        </p:txBody>
      </p:sp>
      <p:sp>
        <p:nvSpPr>
          <p:cNvPr id="4" name="Content Placeholder 3">
            <a:extLst>
              <a:ext uri="{FF2B5EF4-FFF2-40B4-BE49-F238E27FC236}">
                <a16:creationId xmlns:a16="http://schemas.microsoft.com/office/drawing/2014/main" id="{15DF928D-A51F-9C05-3A29-5BCC74658351}"/>
              </a:ext>
            </a:extLst>
          </p:cNvPr>
          <p:cNvSpPr>
            <a:spLocks noGrp="1"/>
          </p:cNvSpPr>
          <p:nvPr>
            <p:ph sz="half" idx="2"/>
          </p:nvPr>
        </p:nvSpPr>
        <p:spPr>
          <a:xfrm>
            <a:off x="3641361" y="1980190"/>
            <a:ext cx="2914650" cy="8421772"/>
          </a:xfrm>
        </p:spPr>
        <p:txBody>
          <a:bodyPr>
            <a:normAutofit/>
          </a:bodyPr>
          <a:lstStyle/>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Activity 4 (10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 is happening in this scene?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Elections and representation are an important part of politics and democracy - it’s important we have a way of choosing our leaders, and the way our country is led </a:t>
            </a:r>
          </a:p>
          <a:p>
            <a:pPr marL="0" indent="0" fontAlgn="base">
              <a:lnSpc>
                <a:spcPct val="100000"/>
              </a:lnSpc>
              <a:buNone/>
            </a:pPr>
            <a:endPar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endParaRP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Activity 5 (10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is the Senedd changing?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Increase in members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 are parties? And who will be looking to have your vote?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 is a manifesto?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Activity 6 (5 minutes) </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can young people use their voice?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Show how young people can use their voice and contact their members.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petitions work?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Extension (10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Option to hide these slides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What’s the difference between Welsh government and the Senedd?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Budget of the Welsh Government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Wrap up activity (5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Will you vote next year? Why is it important to vote? </a:t>
            </a:r>
          </a:p>
          <a:p>
            <a:pPr fontAlgn="base"/>
            <a:endParaRPr lang="en-GB"/>
          </a:p>
          <a:p>
            <a:pPr marL="0" indent="0" fontAlgn="base">
              <a:lnSpc>
                <a:spcPct val="120000"/>
              </a:lnSpc>
              <a:buNone/>
            </a:pPr>
            <a:br>
              <a:rPr lang="en-GB"/>
            </a:br>
            <a:endParaRPr lang="en-GB"/>
          </a:p>
          <a:p>
            <a:pPr marL="0" indent="0">
              <a:buNone/>
            </a:pPr>
            <a:endParaRPr lang="en-GB"/>
          </a:p>
        </p:txBody>
      </p:sp>
      <p:sp>
        <p:nvSpPr>
          <p:cNvPr id="5" name="Footer Placeholder 4">
            <a:extLst>
              <a:ext uri="{FF2B5EF4-FFF2-40B4-BE49-F238E27FC236}">
                <a16:creationId xmlns:a16="http://schemas.microsoft.com/office/drawing/2014/main" id="{33588CD6-E8CA-065B-3445-F576E5285B3B}"/>
              </a:ext>
            </a:extLst>
          </p:cNvPr>
          <p:cNvSpPr>
            <a:spLocks noGrp="1"/>
          </p:cNvSpPr>
          <p:nvPr>
            <p:ph type="ftr" sz="quarter" idx="11"/>
          </p:nvPr>
        </p:nvSpPr>
        <p:spPr/>
        <p:txBody>
          <a:bodyPr/>
          <a:lstStyle/>
          <a:p>
            <a:r>
              <a:rPr lang="en-GB"/>
              <a:t>2026 Senedd Election Resources  Educator Guidance</a:t>
            </a:r>
          </a:p>
        </p:txBody>
      </p:sp>
      <p:sp>
        <p:nvSpPr>
          <p:cNvPr id="6" name="Slide Number Placeholder 5">
            <a:extLst>
              <a:ext uri="{FF2B5EF4-FFF2-40B4-BE49-F238E27FC236}">
                <a16:creationId xmlns:a16="http://schemas.microsoft.com/office/drawing/2014/main" id="{852208E9-2DFB-A78B-A12F-3496553B4D87}"/>
              </a:ext>
            </a:extLst>
          </p:cNvPr>
          <p:cNvSpPr>
            <a:spLocks noGrp="1"/>
          </p:cNvSpPr>
          <p:nvPr>
            <p:ph type="sldNum" sz="quarter" idx="12"/>
          </p:nvPr>
        </p:nvSpPr>
        <p:spPr/>
        <p:txBody>
          <a:bodyPr/>
          <a:lstStyle/>
          <a:p>
            <a:fld id="{4ABED9D2-F858-4169-B4B0-D5E53495E6F6}" type="slidenum">
              <a:rPr lang="en-GB" smtClean="0"/>
              <a:t>7</a:t>
            </a:fld>
            <a:endParaRPr lang="en-GB"/>
          </a:p>
        </p:txBody>
      </p:sp>
      <p:sp>
        <p:nvSpPr>
          <p:cNvPr id="8" name="Rectangle 7">
            <a:extLst>
              <a:ext uri="{FF2B5EF4-FFF2-40B4-BE49-F238E27FC236}">
                <a16:creationId xmlns:a16="http://schemas.microsoft.com/office/drawing/2014/main" id="{07EB5091-0389-F0E4-55C6-DC43AA4AF74F}"/>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828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07AD0-466E-B105-6830-8836132ADFA7}"/>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1C69F5B-919D-52AD-F23D-F85E49A9DC26}"/>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9A2D92D6-44DC-A180-0FA9-10EB4C61C3F5}"/>
              </a:ext>
            </a:extLst>
          </p:cNvPr>
          <p:cNvSpPr>
            <a:spLocks noGrp="1"/>
          </p:cNvSpPr>
          <p:nvPr>
            <p:ph type="title"/>
          </p:nvPr>
        </p:nvSpPr>
        <p:spPr>
          <a:xfrm>
            <a:off x="247039" y="140488"/>
            <a:ext cx="5915025" cy="2356556"/>
          </a:xfrm>
        </p:spPr>
        <p:txBody>
          <a:bodyPr/>
          <a:lstStyle/>
          <a:p>
            <a:pPr fontAlgn="base"/>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Lesson plan facilitation notes</a:t>
            </a:r>
            <a:endParaRPr lang="en-GB" sz="360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DC66DB4-6F67-98CC-F79B-EA8A7AABC366}"/>
              </a:ext>
            </a:extLst>
          </p:cNvPr>
          <p:cNvSpPr>
            <a:spLocks noGrp="1"/>
          </p:cNvSpPr>
          <p:nvPr>
            <p:ph sz="half" idx="1"/>
          </p:nvPr>
        </p:nvSpPr>
        <p:spPr>
          <a:xfrm>
            <a:off x="301991" y="1980190"/>
            <a:ext cx="2914650" cy="9112888"/>
          </a:xfrm>
        </p:spPr>
        <p:txBody>
          <a:bodyPr vert="horz" lIns="91440" tIns="45720" rIns="91440" bIns="45720" rtlCol="0" anchor="t">
            <a:noAutofit/>
          </a:bodyPr>
          <a:lstStyle/>
          <a:p>
            <a:pPr marL="0" indent="0" fontAlgn="base">
              <a:lnSpc>
                <a:spcPct val="100000"/>
              </a:lnSpc>
              <a:buNone/>
            </a:pPr>
            <a:r>
              <a:rPr lang="en-GB" sz="2000" b="1" dirty="0">
                <a:solidFill>
                  <a:schemeClr val="tx2"/>
                </a:solidFill>
                <a:latin typeface="Calibri"/>
                <a:ea typeface="Calibri"/>
                <a:cs typeface="Calibri"/>
              </a:rPr>
              <a:t>Lesson 3 – How to vote </a:t>
            </a:r>
            <a:br>
              <a:rPr lang="en-GB" sz="1800" b="1" dirty="0">
                <a:latin typeface="Calibri Light" panose="020F0302020204030204" pitchFamily="34" charset="0"/>
                <a:ea typeface="Calibri Light" panose="020F0302020204030204" pitchFamily="34" charset="0"/>
                <a:cs typeface="Calibri Light" panose="020F0302020204030204" pitchFamily="34" charset="0"/>
              </a:rPr>
            </a:br>
            <a:r>
              <a:rPr lang="en-GB" sz="1600" dirty="0">
                <a:solidFill>
                  <a:schemeClr val="tx2"/>
                </a:solidFill>
                <a:latin typeface="Calibri Light"/>
                <a:ea typeface="Calibri Light"/>
                <a:cs typeface="Calibri Light"/>
              </a:rPr>
              <a:t>The Electoral Commission</a:t>
            </a:r>
          </a:p>
          <a:p>
            <a:pPr marL="0" indent="0" fontAlgn="base">
              <a:lnSpc>
                <a:spcPct val="100000"/>
              </a:lnSpc>
              <a:buNone/>
            </a:pPr>
            <a:endPar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endParaRPr>
          </a:p>
          <a:p>
            <a:pPr marL="0" indent="0" fontAlgn="base">
              <a:lnSpc>
                <a:spcPct val="100000"/>
              </a:lnSpc>
              <a:buNone/>
            </a:pPr>
            <a:r>
              <a:rPr lang="en-GB" sz="1200" dirty="0">
                <a:solidFill>
                  <a:schemeClr val="tx2"/>
                </a:solidFill>
                <a:latin typeface="Calibri Light"/>
                <a:ea typeface="Calibri Light"/>
                <a:cs typeface="Calibri Light"/>
              </a:rPr>
              <a:t> </a:t>
            </a:r>
            <a:r>
              <a:rPr lang="en-GB" sz="1200" b="1" dirty="0">
                <a:solidFill>
                  <a:schemeClr val="tx2"/>
                </a:solidFill>
                <a:latin typeface="Calibri Light"/>
                <a:ea typeface="Calibri Light"/>
                <a:cs typeface="Calibri Light"/>
              </a:rPr>
              <a:t>Learning objective </a:t>
            </a:r>
          </a:p>
          <a:p>
            <a:pPr fontAlgn="base">
              <a:lnSpc>
                <a:spcPct val="100000"/>
              </a:lnSpc>
            </a:pPr>
            <a:r>
              <a:rPr lang="en-GB" sz="1200" dirty="0">
                <a:solidFill>
                  <a:schemeClr val="tx2"/>
                </a:solidFill>
                <a:latin typeface="Calibri Light"/>
                <a:ea typeface="Calibri Light"/>
                <a:cs typeface="Calibri Light"/>
              </a:rPr>
              <a:t>Understand how to register and vote at a Senedd election </a:t>
            </a:r>
          </a:p>
          <a:p>
            <a:pPr marL="0" indent="0" fontAlgn="base">
              <a:lnSpc>
                <a:spcPct val="100000"/>
              </a:lnSpc>
              <a:buNone/>
            </a:pPr>
            <a:r>
              <a:rPr lang="en-GB" sz="1200" b="1" dirty="0">
                <a:solidFill>
                  <a:schemeClr val="tx2"/>
                </a:solidFill>
                <a:latin typeface="Calibri Light"/>
                <a:ea typeface="Calibri Light"/>
                <a:cs typeface="Calibri Light"/>
              </a:rPr>
              <a:t>Resources required  </a:t>
            </a:r>
          </a:p>
          <a:p>
            <a:pPr fontAlgn="base">
              <a:lnSpc>
                <a:spcPct val="100000"/>
              </a:lnSpc>
            </a:pPr>
            <a:r>
              <a:rPr lang="en-GB" sz="1200" dirty="0">
                <a:solidFill>
                  <a:schemeClr val="tx2"/>
                </a:solidFill>
                <a:latin typeface="Calibri Light"/>
                <a:ea typeface="Calibri Light"/>
                <a:cs typeface="Calibri Light"/>
              </a:rPr>
              <a:t>PowerPoint Slides  </a:t>
            </a:r>
          </a:p>
          <a:p>
            <a:pPr fontAlgn="base">
              <a:lnSpc>
                <a:spcPct val="100000"/>
              </a:lnSpc>
            </a:pPr>
            <a:r>
              <a:rPr lang="en-GB" sz="1200" u="sng" dirty="0">
                <a:solidFill>
                  <a:schemeClr val="tx2"/>
                </a:solidFill>
                <a:latin typeface="Calibri Light"/>
                <a:ea typeface="Calibri Light"/>
                <a:cs typeface="Calibri Light"/>
                <a:hlinkClick r:id="rId2">
                  <a:extLst>
                    <a:ext uri="{A12FA001-AC4F-418D-AE19-62706E023703}">
                      <ahyp:hlinkClr xmlns:ahyp="http://schemas.microsoft.com/office/drawing/2018/hyperlinkcolor" val="tx"/>
                    </a:ext>
                  </a:extLst>
                </a:hlinkClick>
              </a:rPr>
              <a:t>Video about how to vote in Senedd elections</a:t>
            </a:r>
            <a:r>
              <a:rPr lang="en-GB" sz="1200" dirty="0">
                <a:solidFill>
                  <a:schemeClr val="tx2"/>
                </a:solidFill>
                <a:latin typeface="Calibri Light"/>
                <a:ea typeface="Calibri Light"/>
                <a:cs typeface="Calibri Light"/>
              </a:rPr>
              <a:t>  </a:t>
            </a:r>
          </a:p>
          <a:p>
            <a:pPr marL="0" indent="0" fontAlgn="base">
              <a:lnSpc>
                <a:spcPct val="100000"/>
              </a:lnSpc>
              <a:buNone/>
            </a:pPr>
            <a:r>
              <a:rPr lang="en-GB" sz="1200" b="1" dirty="0">
                <a:solidFill>
                  <a:schemeClr val="tx2"/>
                </a:solidFill>
                <a:latin typeface="Calibri Light"/>
                <a:ea typeface="Calibri Light"/>
                <a:cs typeface="Calibri Light"/>
              </a:rPr>
              <a:t>Time needed  </a:t>
            </a:r>
            <a:br>
              <a:rPr lang="en-GB" sz="1200" b="1" dirty="0">
                <a:latin typeface="Calibri Light" panose="020F0302020204030204" pitchFamily="34" charset="0"/>
                <a:ea typeface="Calibri Light" panose="020F0302020204030204" pitchFamily="34" charset="0"/>
                <a:cs typeface="Calibri Light" panose="020F0302020204030204" pitchFamily="34" charset="0"/>
              </a:rPr>
            </a:br>
            <a:r>
              <a:rPr lang="en-GB" sz="1200" dirty="0">
                <a:solidFill>
                  <a:schemeClr val="tx2"/>
                </a:solidFill>
                <a:latin typeface="Calibri Light"/>
                <a:ea typeface="Calibri Light"/>
                <a:cs typeface="Calibri Light"/>
              </a:rPr>
              <a:t>40-60 minutes</a:t>
            </a:r>
          </a:p>
          <a:p>
            <a:pPr marL="0" indent="0" fontAlgn="base">
              <a:lnSpc>
                <a:spcPct val="100000"/>
              </a:lnSpc>
              <a:buNone/>
            </a:pPr>
            <a:r>
              <a:rPr lang="en-GB" sz="1200" b="1" dirty="0">
                <a:solidFill>
                  <a:schemeClr val="tx2"/>
                </a:solidFill>
                <a:latin typeface="Calibri Light"/>
                <a:ea typeface="Calibri Light"/>
                <a:cs typeface="Calibri Light"/>
              </a:rPr>
              <a:t>Starter (10 minutes)</a:t>
            </a:r>
            <a:r>
              <a:rPr lang="en-GB" sz="1200" dirty="0">
                <a:solidFill>
                  <a:schemeClr val="tx2"/>
                </a:solidFill>
                <a:latin typeface="Calibri Light"/>
                <a:ea typeface="Calibri Light"/>
                <a:cs typeface="Calibri Light"/>
              </a:rPr>
              <a:t> </a:t>
            </a:r>
            <a:br>
              <a:rPr lang="en-GB" sz="1200" dirty="0">
                <a:latin typeface="Calibri Light" panose="020F0302020204030204" pitchFamily="34" charset="0"/>
                <a:ea typeface="Calibri Light" panose="020F0302020204030204" pitchFamily="34" charset="0"/>
                <a:cs typeface="Calibri Light" panose="020F0302020204030204" pitchFamily="34" charset="0"/>
              </a:rPr>
            </a:br>
            <a:r>
              <a:rPr lang="en-GB" sz="1200" dirty="0">
                <a:solidFill>
                  <a:schemeClr val="tx2"/>
                </a:solidFill>
                <a:latin typeface="Calibri Light"/>
                <a:ea typeface="Calibri Light"/>
                <a:cs typeface="Calibri Light"/>
              </a:rPr>
              <a:t>Introduce the session and learning objective. </a:t>
            </a:r>
          </a:p>
          <a:p>
            <a:pPr marL="0" indent="0" fontAlgn="base">
              <a:lnSpc>
                <a:spcPct val="100000"/>
              </a:lnSpc>
              <a:buNone/>
            </a:pPr>
            <a:r>
              <a:rPr lang="en-GB" sz="1200" dirty="0">
                <a:solidFill>
                  <a:schemeClr val="tx2"/>
                </a:solidFill>
                <a:latin typeface="Calibri Light"/>
                <a:ea typeface="Calibri Light"/>
                <a:cs typeface="Calibri Light"/>
              </a:rPr>
              <a:t>Explain that there is a Senedd election taking place in 2026. Ask students to discuss and feed back on two questions: </a:t>
            </a:r>
          </a:p>
          <a:p>
            <a:pPr fontAlgn="base">
              <a:lnSpc>
                <a:spcPct val="100000"/>
              </a:lnSpc>
            </a:pPr>
            <a:r>
              <a:rPr lang="en-GB" sz="1200" dirty="0">
                <a:solidFill>
                  <a:schemeClr val="tx2"/>
                </a:solidFill>
                <a:latin typeface="Calibri Light"/>
                <a:ea typeface="Calibri Light"/>
                <a:cs typeface="Calibri Light"/>
              </a:rPr>
              <a:t>What do they already know about the election? </a:t>
            </a:r>
          </a:p>
          <a:p>
            <a:pPr fontAlgn="base">
              <a:lnSpc>
                <a:spcPct val="100000"/>
              </a:lnSpc>
            </a:pPr>
            <a:r>
              <a:rPr lang="en-GB" sz="1200" dirty="0">
                <a:solidFill>
                  <a:schemeClr val="tx2"/>
                </a:solidFill>
                <a:latin typeface="Calibri Light"/>
                <a:ea typeface="Calibri Light"/>
                <a:cs typeface="Calibri Light"/>
              </a:rPr>
              <a:t>Do they think it’s important to vote in the Senedd election? </a:t>
            </a:r>
          </a:p>
          <a:p>
            <a:pPr marL="0" indent="0" fontAlgn="base">
              <a:lnSpc>
                <a:spcPct val="100000"/>
              </a:lnSpc>
              <a:buNone/>
            </a:pPr>
            <a:r>
              <a:rPr lang="en-GB" sz="1200" dirty="0">
                <a:solidFill>
                  <a:schemeClr val="tx2"/>
                </a:solidFill>
                <a:latin typeface="Calibri Light"/>
                <a:ea typeface="Calibri Light"/>
                <a:cs typeface="Calibri Light"/>
              </a:rPr>
              <a:t>Share an overview of the election – what is going to happen and why does it matter.</a:t>
            </a:r>
          </a:p>
          <a:p>
            <a:pPr marL="0" indent="0" fontAlgn="base">
              <a:lnSpc>
                <a:spcPct val="100000"/>
              </a:lnSpc>
              <a:buNone/>
            </a:pPr>
            <a:r>
              <a:rPr lang="en-GB" sz="1200" dirty="0">
                <a:solidFill>
                  <a:schemeClr val="tx2"/>
                </a:solidFill>
                <a:latin typeface="Calibri Light"/>
                <a:ea typeface="Calibri Light"/>
                <a:cs typeface="Calibri Light"/>
              </a:rPr>
              <a:t>Explain to students that to have their say they need to register to vote to take part in the election. </a:t>
            </a:r>
          </a:p>
          <a:p>
            <a:pPr marL="0" indent="0" fontAlgn="base">
              <a:lnSpc>
                <a:spcPct val="100000"/>
              </a:lnSpc>
              <a:buNone/>
            </a:pPr>
            <a:r>
              <a:rPr lang="en-GB" sz="1200" b="1" dirty="0">
                <a:solidFill>
                  <a:schemeClr val="tx2"/>
                </a:solidFill>
                <a:latin typeface="Calibri Light"/>
                <a:ea typeface="Calibri Light"/>
                <a:cs typeface="Calibri Light"/>
              </a:rPr>
              <a:t>Registering to vote (10 minutes) </a:t>
            </a:r>
            <a:r>
              <a:rPr lang="en-GB" sz="1200" dirty="0">
                <a:solidFill>
                  <a:schemeClr val="tx2"/>
                </a:solidFill>
                <a:latin typeface="Calibri Light"/>
                <a:ea typeface="Calibri Light"/>
                <a:cs typeface="Calibri Light"/>
              </a:rPr>
              <a:t> </a:t>
            </a:r>
          </a:p>
          <a:p>
            <a:pPr marL="0" indent="0">
              <a:lnSpc>
                <a:spcPct val="100000"/>
              </a:lnSpc>
              <a:buNone/>
            </a:pPr>
            <a:r>
              <a:rPr lang="en-GB" sz="1200" dirty="0">
                <a:solidFill>
                  <a:schemeClr val="tx2"/>
                </a:solidFill>
                <a:latin typeface="Calibri Light"/>
                <a:ea typeface="Calibri Light"/>
                <a:cs typeface="Calibri Light"/>
              </a:rPr>
              <a:t>Ask learners what % of 16-17 year olds they think are registered before revealing the answer.</a:t>
            </a:r>
          </a:p>
          <a:p>
            <a:pPr marL="0" indent="0">
              <a:lnSpc>
                <a:spcPct val="100000"/>
              </a:lnSpc>
              <a:buNone/>
            </a:pPr>
            <a:r>
              <a:rPr lang="en-GB" sz="1200" dirty="0">
                <a:solidFill>
                  <a:schemeClr val="tx2"/>
                </a:solidFill>
                <a:latin typeface="Calibri Light"/>
                <a:ea typeface="Calibri Light"/>
                <a:cs typeface="Calibri Light"/>
              </a:rPr>
              <a:t>Only </a:t>
            </a:r>
            <a:r>
              <a:rPr lang="en-GB" sz="1200" b="1" dirty="0">
                <a:solidFill>
                  <a:schemeClr val="tx2"/>
                </a:solidFill>
                <a:latin typeface="Calibri Light"/>
                <a:ea typeface="Calibri Light"/>
                <a:cs typeface="Calibri Light"/>
              </a:rPr>
              <a:t>43%</a:t>
            </a:r>
            <a:r>
              <a:rPr lang="en-GB" sz="1200" dirty="0">
                <a:solidFill>
                  <a:schemeClr val="tx2"/>
                </a:solidFill>
                <a:latin typeface="Calibri Light"/>
                <a:ea typeface="Calibri Light"/>
                <a:cs typeface="Calibri Light"/>
              </a:rPr>
              <a:t> of 16-17 year olds were registered to vote in 2024 compared to 97% of over 65s.</a:t>
            </a:r>
          </a:p>
          <a:p>
            <a:pPr marL="0" indent="0">
              <a:lnSpc>
                <a:spcPct val="100000"/>
              </a:lnSpc>
              <a:buNone/>
            </a:pPr>
            <a:r>
              <a:rPr lang="en-GB" sz="1200" dirty="0">
                <a:solidFill>
                  <a:schemeClr val="tx2"/>
                </a:solidFill>
                <a:latin typeface="Calibri Light"/>
                <a:ea typeface="Calibri Light"/>
                <a:cs typeface="Calibri Light"/>
              </a:rPr>
              <a:t>You could also ask 60% of the group to raise their hand or stand up to demonstrate that this % of 16-17 year olds in Wales are not registered to vote to have their voice heard.   </a:t>
            </a:r>
            <a:endParaRPr lang="en-GB" dirty="0">
              <a:solidFill>
                <a:schemeClr val="tx2"/>
              </a:solidFill>
            </a:endParaRPr>
          </a:p>
          <a:p>
            <a:pPr marL="0" indent="0">
              <a:buNone/>
            </a:pPr>
            <a:endParaRPr lang="en-GB" sz="1200" dirty="0">
              <a:solidFill>
                <a:srgbClr val="000000"/>
              </a:solidFill>
              <a:latin typeface="Aptos" panose="02110004020202020204"/>
              <a:ea typeface="Calibri Light"/>
              <a:cs typeface="Calibri Light"/>
            </a:endParaRPr>
          </a:p>
        </p:txBody>
      </p:sp>
      <p:sp>
        <p:nvSpPr>
          <p:cNvPr id="4" name="Content Placeholder 3">
            <a:extLst>
              <a:ext uri="{FF2B5EF4-FFF2-40B4-BE49-F238E27FC236}">
                <a16:creationId xmlns:a16="http://schemas.microsoft.com/office/drawing/2014/main" id="{889735CD-2E73-1C6A-330F-E2DA7EF14286}"/>
              </a:ext>
            </a:extLst>
          </p:cNvPr>
          <p:cNvSpPr>
            <a:spLocks noGrp="1"/>
          </p:cNvSpPr>
          <p:nvPr>
            <p:ph sz="half" idx="2"/>
          </p:nvPr>
        </p:nvSpPr>
        <p:spPr>
          <a:xfrm>
            <a:off x="3641361" y="1980190"/>
            <a:ext cx="2914650" cy="8421772"/>
          </a:xfrm>
        </p:spPr>
        <p:txBody>
          <a:bodyPr vert="horz" lIns="91440" tIns="45720" rIns="91440" bIns="45720" rtlCol="0" anchor="t">
            <a:noAutofit/>
          </a:bodyPr>
          <a:lstStyle/>
          <a:p>
            <a:pPr marL="0" indent="0" fontAlgn="base">
              <a:lnSpc>
                <a:spcPct val="120000"/>
              </a:lnSpc>
              <a:buNone/>
            </a:pPr>
            <a:r>
              <a:rPr lang="en-GB" sz="1200" dirty="0">
                <a:solidFill>
                  <a:schemeClr val="tx2"/>
                </a:solidFill>
                <a:latin typeface="Calibri Light"/>
                <a:ea typeface="Calibri Light"/>
                <a:cs typeface="Calibri Light"/>
              </a:rPr>
              <a:t> Highlight that 16-17-year-olds in Wales are much less likely to be registered to vote than older voters.</a:t>
            </a:r>
            <a:endParaRPr lang="en-US" dirty="0">
              <a:solidFill>
                <a:schemeClr val="tx2"/>
              </a:solidFill>
              <a:latin typeface="Calibri Light"/>
              <a:ea typeface="Calibri Light"/>
              <a:cs typeface="Calibri Light"/>
            </a:endParaRPr>
          </a:p>
          <a:p>
            <a:pPr marL="0" indent="0">
              <a:lnSpc>
                <a:spcPct val="120000"/>
              </a:lnSpc>
              <a:buNone/>
            </a:pPr>
            <a:r>
              <a:rPr lang="en-GB" sz="1200" dirty="0">
                <a:solidFill>
                  <a:schemeClr val="tx2"/>
                </a:solidFill>
                <a:latin typeface="Calibri Light"/>
                <a:ea typeface="Calibri Light"/>
                <a:cs typeface="Calibri Light"/>
              </a:rPr>
              <a:t>Support students to have a discussion in pairs/groups and then write a list of reasons why registering to vote is important.</a:t>
            </a:r>
          </a:p>
          <a:p>
            <a:pPr marL="0" indent="0" fontAlgn="base">
              <a:lnSpc>
                <a:spcPct val="120000"/>
              </a:lnSpc>
              <a:buNone/>
            </a:pPr>
            <a:r>
              <a:rPr lang="en-GB" sz="1200" dirty="0">
                <a:solidFill>
                  <a:schemeClr val="tx2"/>
                </a:solidFill>
                <a:latin typeface="Calibri Light"/>
                <a:ea typeface="Calibri Light"/>
                <a:cs typeface="Calibri Light"/>
              </a:rPr>
              <a:t>Share key information on slide about registering to vote and answer any questions. </a:t>
            </a:r>
          </a:p>
          <a:p>
            <a:pPr marL="0" indent="0" fontAlgn="base">
              <a:lnSpc>
                <a:spcPct val="120000"/>
              </a:lnSpc>
              <a:buNone/>
            </a:pPr>
            <a:r>
              <a:rPr lang="en-GB" sz="1200" b="1" dirty="0">
                <a:solidFill>
                  <a:schemeClr val="tx2"/>
                </a:solidFill>
                <a:latin typeface="Calibri Light"/>
                <a:ea typeface="Calibri Light"/>
                <a:cs typeface="Calibri Light"/>
              </a:rPr>
              <a:t>How to vote – quiz (15 minutes) </a:t>
            </a:r>
            <a:r>
              <a:rPr lang="en-GB" sz="1200" dirty="0">
                <a:solidFill>
                  <a:schemeClr val="tx2"/>
                </a:solidFill>
                <a:latin typeface="Calibri Light"/>
                <a:ea typeface="Calibri Light"/>
                <a:cs typeface="Calibri Light"/>
              </a:rPr>
              <a:t> </a:t>
            </a:r>
            <a:br>
              <a:rPr lang="en-GB" sz="1200" dirty="0">
                <a:latin typeface="Calibri Light" panose="020F0302020204030204" pitchFamily="34" charset="0"/>
                <a:ea typeface="Calibri Light" panose="020F0302020204030204" pitchFamily="34" charset="0"/>
                <a:cs typeface="Calibri Light" panose="020F0302020204030204" pitchFamily="34" charset="0"/>
              </a:rPr>
            </a:br>
            <a:r>
              <a:rPr lang="en-GB" sz="1200" dirty="0">
                <a:solidFill>
                  <a:schemeClr val="tx2"/>
                </a:solidFill>
                <a:latin typeface="Calibri Light"/>
                <a:ea typeface="Calibri Light"/>
                <a:cs typeface="Calibri Light"/>
              </a:rPr>
              <a:t>Explain that it’s important to know how to vote in Senedd elections. </a:t>
            </a:r>
          </a:p>
          <a:p>
            <a:pPr marL="0" indent="0" fontAlgn="base">
              <a:lnSpc>
                <a:spcPct val="120000"/>
              </a:lnSpc>
              <a:buNone/>
            </a:pPr>
            <a:r>
              <a:rPr lang="en-GB" sz="1200" dirty="0">
                <a:solidFill>
                  <a:schemeClr val="tx2"/>
                </a:solidFill>
                <a:latin typeface="Calibri Light"/>
                <a:ea typeface="Calibri Light"/>
                <a:cs typeface="Calibri Light"/>
              </a:rPr>
              <a:t>Show the video about how to vote in Senedd elections and tell learners you’ll be testing what they learnt from the video.   </a:t>
            </a:r>
          </a:p>
          <a:p>
            <a:pPr marL="0" indent="0" fontAlgn="base">
              <a:lnSpc>
                <a:spcPct val="120000"/>
              </a:lnSpc>
              <a:buNone/>
            </a:pPr>
            <a:r>
              <a:rPr lang="en-GB" sz="1200" dirty="0">
                <a:solidFill>
                  <a:schemeClr val="tx2"/>
                </a:solidFill>
                <a:latin typeface="Calibri Light"/>
                <a:ea typeface="Calibri Light"/>
                <a:cs typeface="Calibri Light"/>
              </a:rPr>
              <a:t>Complete the quiz on the slides about how to vote and correct any misunderstandings. </a:t>
            </a:r>
          </a:p>
          <a:p>
            <a:pPr marL="0" indent="0" fontAlgn="base">
              <a:lnSpc>
                <a:spcPct val="120000"/>
              </a:lnSpc>
              <a:buNone/>
            </a:pPr>
            <a:r>
              <a:rPr lang="en-GB" sz="1200" b="1" dirty="0">
                <a:solidFill>
                  <a:schemeClr val="tx2"/>
                </a:solidFill>
                <a:latin typeface="Calibri Light"/>
                <a:ea typeface="Calibri Light"/>
                <a:cs typeface="Calibri Light"/>
              </a:rPr>
              <a:t>Voting in person – timeline activity (10 minutes) </a:t>
            </a:r>
            <a:r>
              <a:rPr lang="en-GB" sz="1200" dirty="0">
                <a:solidFill>
                  <a:schemeClr val="tx2"/>
                </a:solidFill>
                <a:latin typeface="Calibri Light"/>
                <a:ea typeface="Calibri Light"/>
                <a:cs typeface="Calibri Light"/>
              </a:rPr>
              <a:t> </a:t>
            </a:r>
            <a:br>
              <a:rPr lang="en-GB" sz="1200" dirty="0">
                <a:latin typeface="Calibri Light" panose="020F0302020204030204" pitchFamily="34" charset="0"/>
                <a:ea typeface="Calibri Light" panose="020F0302020204030204" pitchFamily="34" charset="0"/>
                <a:cs typeface="Calibri Light" panose="020F0302020204030204" pitchFamily="34" charset="0"/>
              </a:rPr>
            </a:br>
            <a:r>
              <a:rPr lang="en-GB" sz="1200" dirty="0">
                <a:solidFill>
                  <a:schemeClr val="tx2"/>
                </a:solidFill>
                <a:latin typeface="Calibri Light"/>
                <a:ea typeface="Calibri Light"/>
                <a:cs typeface="Calibri Light"/>
              </a:rPr>
              <a:t>Ask learners to read the key steps to voting in person on the slide and to correctly order them to create a chronological timeline for voting in person.  </a:t>
            </a:r>
          </a:p>
          <a:p>
            <a:pPr marL="0" indent="0" fontAlgn="base">
              <a:lnSpc>
                <a:spcPct val="120000"/>
              </a:lnSpc>
              <a:buNone/>
            </a:pPr>
            <a:r>
              <a:rPr lang="en-GB" sz="1200" dirty="0">
                <a:solidFill>
                  <a:schemeClr val="tx2"/>
                </a:solidFill>
                <a:latin typeface="Calibri Light"/>
                <a:ea typeface="Calibri Light"/>
                <a:cs typeface="Calibri Light"/>
              </a:rPr>
              <a:t>Show the answers and talk through how to vote in person. Share info on the final slide about other ways to vote and getting ready for polling day. </a:t>
            </a:r>
          </a:p>
          <a:p>
            <a:pPr marL="0" indent="0" fontAlgn="base">
              <a:lnSpc>
                <a:spcPct val="120000"/>
              </a:lnSpc>
              <a:buNone/>
            </a:pPr>
            <a:r>
              <a:rPr lang="en-GB" sz="1200" b="1" dirty="0">
                <a:solidFill>
                  <a:schemeClr val="tx2"/>
                </a:solidFill>
                <a:latin typeface="Calibri Light"/>
                <a:ea typeface="Calibri Light"/>
                <a:cs typeface="Calibri Light"/>
              </a:rPr>
              <a:t>Wrap up  (5 minutes)</a:t>
            </a:r>
            <a:r>
              <a:rPr lang="en-GB" sz="1200" dirty="0">
                <a:solidFill>
                  <a:schemeClr val="tx2"/>
                </a:solidFill>
                <a:latin typeface="Calibri Light"/>
                <a:ea typeface="Calibri Light"/>
                <a:cs typeface="Calibri Light"/>
              </a:rPr>
              <a:t> </a:t>
            </a:r>
            <a:br>
              <a:rPr lang="en-GB" sz="1200" dirty="0">
                <a:latin typeface="Calibri Light" panose="020F0302020204030204" pitchFamily="34" charset="0"/>
                <a:ea typeface="Calibri Light" panose="020F0302020204030204" pitchFamily="34" charset="0"/>
                <a:cs typeface="Calibri Light" panose="020F0302020204030204" pitchFamily="34" charset="0"/>
              </a:rPr>
            </a:br>
            <a:r>
              <a:rPr lang="en-GB" sz="1200" dirty="0">
                <a:solidFill>
                  <a:schemeClr val="tx2"/>
                </a:solidFill>
                <a:latin typeface="Calibri Light"/>
                <a:ea typeface="Calibri Light"/>
                <a:cs typeface="Calibri Light"/>
              </a:rPr>
              <a:t>Answer any final questions about the election and remind students to register to vote.</a:t>
            </a:r>
          </a:p>
        </p:txBody>
      </p:sp>
      <p:sp>
        <p:nvSpPr>
          <p:cNvPr id="5" name="Footer Placeholder 4">
            <a:extLst>
              <a:ext uri="{FF2B5EF4-FFF2-40B4-BE49-F238E27FC236}">
                <a16:creationId xmlns:a16="http://schemas.microsoft.com/office/drawing/2014/main" id="{FF943605-F46F-7A2E-D813-9923D9A60513}"/>
              </a:ext>
            </a:extLst>
          </p:cNvPr>
          <p:cNvSpPr>
            <a:spLocks noGrp="1"/>
          </p:cNvSpPr>
          <p:nvPr>
            <p:ph type="ftr" sz="quarter" idx="11"/>
          </p:nvPr>
        </p:nvSpPr>
        <p:spPr/>
        <p:txBody>
          <a:bodyPr/>
          <a:lstStyle/>
          <a:p>
            <a:r>
              <a:rPr lang="en-GB"/>
              <a:t>2026 Senedd Election Resources  Educator Guidance</a:t>
            </a:r>
          </a:p>
        </p:txBody>
      </p:sp>
      <p:sp>
        <p:nvSpPr>
          <p:cNvPr id="6" name="Slide Number Placeholder 5">
            <a:extLst>
              <a:ext uri="{FF2B5EF4-FFF2-40B4-BE49-F238E27FC236}">
                <a16:creationId xmlns:a16="http://schemas.microsoft.com/office/drawing/2014/main" id="{3DC3EFD1-F1CF-1F7D-F009-82D99B55FE4B}"/>
              </a:ext>
            </a:extLst>
          </p:cNvPr>
          <p:cNvSpPr>
            <a:spLocks noGrp="1"/>
          </p:cNvSpPr>
          <p:nvPr>
            <p:ph type="sldNum" sz="quarter" idx="12"/>
          </p:nvPr>
        </p:nvSpPr>
        <p:spPr/>
        <p:txBody>
          <a:bodyPr/>
          <a:lstStyle/>
          <a:p>
            <a:fld id="{4ABED9D2-F858-4169-B4B0-D5E53495E6F6}" type="slidenum">
              <a:rPr lang="en-GB" smtClean="0"/>
              <a:t>8</a:t>
            </a:fld>
            <a:endParaRPr lang="en-GB"/>
          </a:p>
        </p:txBody>
      </p:sp>
      <p:sp>
        <p:nvSpPr>
          <p:cNvPr id="8" name="Rectangle 7">
            <a:extLst>
              <a:ext uri="{FF2B5EF4-FFF2-40B4-BE49-F238E27FC236}">
                <a16:creationId xmlns:a16="http://schemas.microsoft.com/office/drawing/2014/main" id="{82B2B713-2A80-2118-704E-5952BA1EB51C}"/>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94844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96B24"/>
      </a:accent1>
      <a:accent2>
        <a:srgbClr val="4EA72E"/>
      </a:accent2>
      <a:accent3>
        <a:srgbClr val="156082"/>
      </a:accent3>
      <a:accent4>
        <a:srgbClr val="0F9ED5"/>
      </a:accent4>
      <a:accent5>
        <a:srgbClr val="A02B93"/>
      </a:accent5>
      <a:accent6>
        <a:srgbClr val="E97132"/>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c39eb25-3250-4c66-9fa1-7554f5d86945" xsi:nil="true"/>
    <Thumbnail xmlns="8e9a2c76-77bf-443e-b601-56a0286b3d6b" xsi:nil="true"/>
    <lcf76f155ced4ddcb4097134ff3c332f xmlns="8e9a2c76-77bf-443e-b601-56a0286b3d6b">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1E38D2AC86A4C4FBC3DEA60853DAB7C" ma:contentTypeVersion="22" ma:contentTypeDescription="Create a new document." ma:contentTypeScope="" ma:versionID="83de3a5a30d6dca9a2ec8db8ecb5066a">
  <xsd:schema xmlns:xsd="http://www.w3.org/2001/XMLSchema" xmlns:xs="http://www.w3.org/2001/XMLSchema" xmlns:p="http://schemas.microsoft.com/office/2006/metadata/properties" xmlns:ns2="8e9a2c76-77bf-443e-b601-56a0286b3d6b" xmlns:ns3="fc39eb25-3250-4c66-9fa1-7554f5d86945" targetNamespace="http://schemas.microsoft.com/office/2006/metadata/properties" ma:root="true" ma:fieldsID="78e38309e0eb3e64caf9b2fb6e1b4595" ns2:_="" ns3:_="">
    <xsd:import namespace="8e9a2c76-77bf-443e-b601-56a0286b3d6b"/>
    <xsd:import namespace="fc39eb25-3250-4c66-9fa1-7554f5d8694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Thumbnail"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9a2c76-77bf-443e-b601-56a0286b3d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Thumbnail" ma:index="20" nillable="true" ma:displayName="Thumbnail" ma:format="Thumbnail" ma:internalName="Thumbnail">
      <xsd:simpleType>
        <xsd:restriction base="dms:Unknow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d49ea267-a9ad-47e9-8981-8b6467ce461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39eb25-3250-4c66-9fa1-7554f5d8694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4a9e2a6f-036f-490a-b496-09be9062b99e}" ma:internalName="TaxCatchAll" ma:showField="CatchAllData" ma:web="fc39eb25-3250-4c66-9fa1-7554f5d8694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F4B2D9-01B9-4EC0-89F9-4AD82F0B3BBE}">
  <ds:schemaRefs>
    <ds:schemaRef ds:uri="http://schemas.microsoft.com/sharepoint/v3/contenttype/forms"/>
  </ds:schemaRefs>
</ds:datastoreItem>
</file>

<file path=customXml/itemProps2.xml><?xml version="1.0" encoding="utf-8"?>
<ds:datastoreItem xmlns:ds="http://schemas.openxmlformats.org/officeDocument/2006/customXml" ds:itemID="{A0BDC4CD-8B5E-4E9F-BE75-2EB8E3635C6C}">
  <ds:schemaRefs>
    <ds:schemaRef ds:uri="http://purl.org/dc/terms/"/>
    <ds:schemaRef ds:uri="http://schemas.microsoft.com/office/2006/documentManagement/types"/>
    <ds:schemaRef ds:uri="8e9a2c76-77bf-443e-b601-56a0286b3d6b"/>
    <ds:schemaRef ds:uri="http://purl.org/dc/dcmitype/"/>
    <ds:schemaRef ds:uri="http://schemas.microsoft.com/office/infopath/2007/PartnerControls"/>
    <ds:schemaRef ds:uri="http://schemas.openxmlformats.org/package/2006/metadata/core-properties"/>
    <ds:schemaRef ds:uri="http://schemas.microsoft.com/office/2006/metadata/properties"/>
    <ds:schemaRef ds:uri="fc39eb25-3250-4c66-9fa1-7554f5d86945"/>
    <ds:schemaRef ds:uri="http://www.w3.org/XML/1998/namespace"/>
    <ds:schemaRef ds:uri="http://purl.org/dc/elements/1.1/"/>
  </ds:schemaRefs>
</ds:datastoreItem>
</file>

<file path=customXml/itemProps3.xml><?xml version="1.0" encoding="utf-8"?>
<ds:datastoreItem xmlns:ds="http://schemas.openxmlformats.org/officeDocument/2006/customXml" ds:itemID="{29349528-B22E-4231-97B9-1288146AAC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9a2c76-77bf-443e-b601-56a0286b3d6b"/>
    <ds:schemaRef ds:uri="fc39eb25-3250-4c66-9fa1-7554f5d869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2765</Words>
  <Application>Microsoft Office PowerPoint</Application>
  <PresentationFormat>Widescreen</PresentationFormat>
  <Paragraphs>210</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Aptos Display</vt:lpstr>
      <vt:lpstr>Arial</vt:lpstr>
      <vt:lpstr>Calibri</vt:lpstr>
      <vt:lpstr>Calibri Light</vt:lpstr>
      <vt:lpstr>Office Theme</vt:lpstr>
      <vt:lpstr>2026 Senedd Election Resources  Educator Guidance  </vt:lpstr>
      <vt:lpstr>Introduction</vt:lpstr>
      <vt:lpstr>Information about the 2026 Senedd election</vt:lpstr>
      <vt:lpstr>Key Vocabulary</vt:lpstr>
      <vt:lpstr>Lesson plan facilitation notes</vt:lpstr>
      <vt:lpstr>Lesson plan facilitation notes</vt:lpstr>
      <vt:lpstr>Lesson plan facilitation notes</vt:lpstr>
      <vt:lpstr>Lesson plan facilitation notes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Judy Edwards</dc:creator>
  <cp:lastModifiedBy>Dechamps Evans, Sion (Staff Comisiwn y Senedd - Senedd Commission Staff)</cp:lastModifiedBy>
  <cp:revision>1</cp:revision>
  <dcterms:created xsi:type="dcterms:W3CDTF">2025-09-23T13:09:37Z</dcterms:created>
  <dcterms:modified xsi:type="dcterms:W3CDTF">2025-10-07T08:20:56Z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0x010100F1E38D2AC86A4C4FBC3DEA60853DAB7C</vt:lpwstr>
  </property>
  <property fmtid="{D5CDD505-2E9C-101B-9397-08002B2CF9AE}" pid="3" name="_dlc_DocIdItemGuid">
    <vt:lpwstr>8540cd33-20b3-484a-b7c7-98fda60cf7ed</vt:lpwstr>
  </property>
  <property fmtid="{D5CDD505-2E9C-101B-9397-08002B2CF9AE}" pid="4" name="MediaServiceImageTags">
    <vt:lpwstr/>
  </property>
</Properties>
</file>